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66" r:id="rId3"/>
    <p:sldId id="290" r:id="rId4"/>
    <p:sldId id="265" r:id="rId5"/>
    <p:sldId id="259" r:id="rId6"/>
    <p:sldId id="287" r:id="rId7"/>
    <p:sldId id="291" r:id="rId8"/>
    <p:sldId id="271" r:id="rId9"/>
    <p:sldId id="294" r:id="rId10"/>
    <p:sldId id="293" r:id="rId11"/>
    <p:sldId id="285" r:id="rId12"/>
    <p:sldId id="261" r:id="rId13"/>
    <p:sldId id="28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8D0D0"/>
    <a:srgbClr val="8C1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8E0B0-B404-4A53-A042-4AF0B8F7D8D6}" v="254" dt="2021-04-02T22:47:59.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8" autoAdjust="0"/>
    <p:restoredTop sz="83627" autoAdjust="0"/>
  </p:normalViewPr>
  <p:slideViewPr>
    <p:cSldViewPr snapToGrid="0">
      <p:cViewPr varScale="1">
        <p:scale>
          <a:sx n="44" d="100"/>
          <a:sy n="44" d="100"/>
        </p:scale>
        <p:origin x="24" y="5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Apraku" userId="ebb3697f06b333ec" providerId="LiveId" clId="{3662C7D5-2612-41AF-AC11-69136D947EF2}"/>
    <pc:docChg chg="delSld modSld sldOrd">
      <pc:chgData name="Edward Apraku" userId="ebb3697f06b333ec" providerId="LiveId" clId="{3662C7D5-2612-41AF-AC11-69136D947EF2}" dt="2020-08-12T05:15:48.314" v="31" actId="20577"/>
      <pc:docMkLst>
        <pc:docMk/>
      </pc:docMkLst>
      <pc:sldChg chg="del">
        <pc:chgData name="Edward Apraku" userId="ebb3697f06b333ec" providerId="LiveId" clId="{3662C7D5-2612-41AF-AC11-69136D947EF2}" dt="2020-08-12T02:04:38.235" v="21" actId="2696"/>
        <pc:sldMkLst>
          <pc:docMk/>
          <pc:sldMk cId="1109473921" sldId="257"/>
        </pc:sldMkLst>
      </pc:sldChg>
      <pc:sldChg chg="del">
        <pc:chgData name="Edward Apraku" userId="ebb3697f06b333ec" providerId="LiveId" clId="{3662C7D5-2612-41AF-AC11-69136D947EF2}" dt="2020-08-12T02:04:43.198" v="22" actId="2696"/>
        <pc:sldMkLst>
          <pc:docMk/>
          <pc:sldMk cId="30815120" sldId="258"/>
        </pc:sldMkLst>
      </pc:sldChg>
      <pc:sldChg chg="ord">
        <pc:chgData name="Edward Apraku" userId="ebb3697f06b333ec" providerId="LiveId" clId="{3662C7D5-2612-41AF-AC11-69136D947EF2}" dt="2020-08-12T05:15:26.715" v="30"/>
        <pc:sldMkLst>
          <pc:docMk/>
          <pc:sldMk cId="3623709787" sldId="261"/>
        </pc:sldMkLst>
      </pc:sldChg>
      <pc:sldChg chg="modSp">
        <pc:chgData name="Edward Apraku" userId="ebb3697f06b333ec" providerId="LiveId" clId="{3662C7D5-2612-41AF-AC11-69136D947EF2}" dt="2020-08-12T05:15:48.314" v="31" actId="20577"/>
        <pc:sldMkLst>
          <pc:docMk/>
          <pc:sldMk cId="4054663443" sldId="263"/>
        </pc:sldMkLst>
        <pc:spChg chg="mod">
          <ac:chgData name="Edward Apraku" userId="ebb3697f06b333ec" providerId="LiveId" clId="{3662C7D5-2612-41AF-AC11-69136D947EF2}" dt="2020-08-12T05:15:48.314" v="31" actId="20577"/>
          <ac:spMkLst>
            <pc:docMk/>
            <pc:sldMk cId="4054663443" sldId="263"/>
            <ac:spMk id="3" creationId="{B51D042D-7B4C-470F-B09A-32586C2C39BA}"/>
          </ac:spMkLst>
        </pc:spChg>
      </pc:sldChg>
      <pc:sldChg chg="modSp">
        <pc:chgData name="Edward Apraku" userId="ebb3697f06b333ec" providerId="LiveId" clId="{3662C7D5-2612-41AF-AC11-69136D947EF2}" dt="2020-08-12T02:04:30.720" v="20" actId="20577"/>
        <pc:sldMkLst>
          <pc:docMk/>
          <pc:sldMk cId="2980546634" sldId="265"/>
        </pc:sldMkLst>
        <pc:spChg chg="mod">
          <ac:chgData name="Edward Apraku" userId="ebb3697f06b333ec" providerId="LiveId" clId="{3662C7D5-2612-41AF-AC11-69136D947EF2}" dt="2020-08-12T02:04:30.720" v="20" actId="20577"/>
          <ac:spMkLst>
            <pc:docMk/>
            <pc:sldMk cId="2980546634" sldId="265"/>
            <ac:spMk id="3" creationId="{18404EFC-B6C8-475B-B2E7-707116A605EE}"/>
          </ac:spMkLst>
        </pc:spChg>
      </pc:sldChg>
      <pc:sldChg chg="modSp">
        <pc:chgData name="Edward Apraku" userId="ebb3697f06b333ec" providerId="LiveId" clId="{3662C7D5-2612-41AF-AC11-69136D947EF2}" dt="2020-08-12T02:04:22.202" v="9" actId="20577"/>
        <pc:sldMkLst>
          <pc:docMk/>
          <pc:sldMk cId="3880952996" sldId="266"/>
        </pc:sldMkLst>
        <pc:spChg chg="mod">
          <ac:chgData name="Edward Apraku" userId="ebb3697f06b333ec" providerId="LiveId" clId="{3662C7D5-2612-41AF-AC11-69136D947EF2}" dt="2020-08-12T02:04:22.202" v="9" actId="20577"/>
          <ac:spMkLst>
            <pc:docMk/>
            <pc:sldMk cId="3880952996" sldId="266"/>
            <ac:spMk id="6" creationId="{AA402189-58D8-4D93-BA98-E854449B52D9}"/>
          </ac:spMkLst>
        </pc:spChg>
      </pc:sldChg>
      <pc:sldChg chg="modSp del">
        <pc:chgData name="Edward Apraku" userId="ebb3697f06b333ec" providerId="LiveId" clId="{3662C7D5-2612-41AF-AC11-69136D947EF2}" dt="2020-08-12T05:14:24.760" v="28" actId="2696"/>
        <pc:sldMkLst>
          <pc:docMk/>
          <pc:sldMk cId="2316221617" sldId="267"/>
        </pc:sldMkLst>
        <pc:cxnChg chg="mod">
          <ac:chgData name="Edward Apraku" userId="ebb3697f06b333ec" providerId="LiveId" clId="{3662C7D5-2612-41AF-AC11-69136D947EF2}" dt="2020-08-12T05:14:18.736" v="27" actId="14100"/>
          <ac:cxnSpMkLst>
            <pc:docMk/>
            <pc:sldMk cId="2316221617" sldId="267"/>
            <ac:cxnSpMk id="11" creationId="{27527A74-7EF2-4083-BCC2-4937D687AC87}"/>
          </ac:cxnSpMkLst>
        </pc:cxnChg>
        <pc:cxnChg chg="mod">
          <ac:chgData name="Edward Apraku" userId="ebb3697f06b333ec" providerId="LiveId" clId="{3662C7D5-2612-41AF-AC11-69136D947EF2}" dt="2020-08-12T04:40:39.430" v="26" actId="1076"/>
          <ac:cxnSpMkLst>
            <pc:docMk/>
            <pc:sldMk cId="2316221617" sldId="267"/>
            <ac:cxnSpMk id="19" creationId="{1AAA7AA9-C4E5-4C40-BA5C-54A23D18351C}"/>
          </ac:cxnSpMkLst>
        </pc:cxnChg>
      </pc:sldChg>
      <pc:sldChg chg="del">
        <pc:chgData name="Edward Apraku" userId="ebb3697f06b333ec" providerId="LiveId" clId="{3662C7D5-2612-41AF-AC11-69136D947EF2}" dt="2020-08-12T02:06:13.584" v="23" actId="2696"/>
        <pc:sldMkLst>
          <pc:docMk/>
          <pc:sldMk cId="3774347444" sldId="272"/>
        </pc:sldMkLst>
      </pc:sldChg>
      <pc:sldChg chg="del">
        <pc:chgData name="Edward Apraku" userId="ebb3697f06b333ec" providerId="LiveId" clId="{3662C7D5-2612-41AF-AC11-69136D947EF2}" dt="2020-08-12T02:06:20.200" v="25" actId="2696"/>
        <pc:sldMkLst>
          <pc:docMk/>
          <pc:sldMk cId="3962583146" sldId="274"/>
        </pc:sldMkLst>
      </pc:sldChg>
      <pc:sldChg chg="del">
        <pc:chgData name="Edward Apraku" userId="ebb3697f06b333ec" providerId="LiveId" clId="{3662C7D5-2612-41AF-AC11-69136D947EF2}" dt="2020-08-12T02:06:15.707" v="24" actId="2696"/>
        <pc:sldMkLst>
          <pc:docMk/>
          <pc:sldMk cId="2771952226" sldId="289"/>
        </pc:sldMkLst>
      </pc:sldChg>
    </pc:docChg>
  </pc:docChgLst>
  <pc:docChgLst>
    <pc:chgData name="Edward Apraku" userId="ebb3697f06b333ec" providerId="LiveId" clId="{1898E0B0-B404-4A53-A042-4AF0B8F7D8D6}"/>
    <pc:docChg chg="undo redo custSel addSld delSld modSld sldOrd">
      <pc:chgData name="Edward Apraku" userId="ebb3697f06b333ec" providerId="LiveId" clId="{1898E0B0-B404-4A53-A042-4AF0B8F7D8D6}" dt="2021-04-02T22:51:28.293" v="2432" actId="20577"/>
      <pc:docMkLst>
        <pc:docMk/>
      </pc:docMkLst>
      <pc:sldChg chg="addSp delSp modSp mod">
        <pc:chgData name="Edward Apraku" userId="ebb3697f06b333ec" providerId="LiveId" clId="{1898E0B0-B404-4A53-A042-4AF0B8F7D8D6}" dt="2021-04-02T22:47:59.630" v="2421"/>
        <pc:sldMkLst>
          <pc:docMk/>
          <pc:sldMk cId="4101656693" sldId="256"/>
        </pc:sldMkLst>
        <pc:spChg chg="mod">
          <ac:chgData name="Edward Apraku" userId="ebb3697f06b333ec" providerId="LiveId" clId="{1898E0B0-B404-4A53-A042-4AF0B8F7D8D6}" dt="2021-04-02T22:47:07.388" v="2413" actId="20577"/>
          <ac:spMkLst>
            <pc:docMk/>
            <pc:sldMk cId="4101656693" sldId="256"/>
            <ac:spMk id="2" creationId="{DAA86541-D7F9-4A38-ACFE-00F09DCD8875}"/>
          </ac:spMkLst>
        </pc:spChg>
        <pc:spChg chg="mod">
          <ac:chgData name="Edward Apraku" userId="ebb3697f06b333ec" providerId="LiveId" clId="{1898E0B0-B404-4A53-A042-4AF0B8F7D8D6}" dt="2021-04-02T22:47:59.630" v="2421"/>
          <ac:spMkLst>
            <pc:docMk/>
            <pc:sldMk cId="4101656693" sldId="256"/>
            <ac:spMk id="3" creationId="{C82B29DE-2A92-41E1-9DC0-D8C67BA8959B}"/>
          </ac:spMkLst>
        </pc:spChg>
        <pc:picChg chg="add mod">
          <ac:chgData name="Edward Apraku" userId="ebb3697f06b333ec" providerId="LiveId" clId="{1898E0B0-B404-4A53-A042-4AF0B8F7D8D6}" dt="2021-04-02T00:20:00.844" v="1461" actId="1076"/>
          <ac:picMkLst>
            <pc:docMk/>
            <pc:sldMk cId="4101656693" sldId="256"/>
            <ac:picMk id="4" creationId="{9AC48328-5920-44FB-953C-247EEB74BB50}"/>
          </ac:picMkLst>
        </pc:picChg>
        <pc:picChg chg="add del">
          <ac:chgData name="Edward Apraku" userId="ebb3697f06b333ec" providerId="LiveId" clId="{1898E0B0-B404-4A53-A042-4AF0B8F7D8D6}" dt="2021-04-01T20:06:04.295" v="160" actId="21"/>
          <ac:picMkLst>
            <pc:docMk/>
            <pc:sldMk cId="4101656693" sldId="256"/>
            <ac:picMk id="6" creationId="{E856687D-21A4-4FCF-9BB5-068D2B731234}"/>
          </ac:picMkLst>
        </pc:picChg>
        <pc:picChg chg="del">
          <ac:chgData name="Edward Apraku" userId="ebb3697f06b333ec" providerId="LiveId" clId="{1898E0B0-B404-4A53-A042-4AF0B8F7D8D6}" dt="2021-04-01T20:05:03.401" v="148" actId="21"/>
          <ac:picMkLst>
            <pc:docMk/>
            <pc:sldMk cId="4101656693" sldId="256"/>
            <ac:picMk id="10" creationId="{232BEB08-D593-46F4-A27F-64D58C064977}"/>
          </ac:picMkLst>
        </pc:picChg>
        <pc:picChg chg="del">
          <ac:chgData name="Edward Apraku" userId="ebb3697f06b333ec" providerId="LiveId" clId="{1898E0B0-B404-4A53-A042-4AF0B8F7D8D6}" dt="2021-04-01T20:05:01.256" v="147" actId="21"/>
          <ac:picMkLst>
            <pc:docMk/>
            <pc:sldMk cId="4101656693" sldId="256"/>
            <ac:picMk id="12" creationId="{CA839866-AD26-43A4-AC88-7B4BA1FDDBB2}"/>
          </ac:picMkLst>
        </pc:picChg>
        <pc:picChg chg="add del">
          <ac:chgData name="Edward Apraku" userId="ebb3697f06b333ec" providerId="LiveId" clId="{1898E0B0-B404-4A53-A042-4AF0B8F7D8D6}" dt="2021-04-01T20:06:02.853" v="159" actId="21"/>
          <ac:picMkLst>
            <pc:docMk/>
            <pc:sldMk cId="4101656693" sldId="256"/>
            <ac:picMk id="1026" creationId="{61D05F7A-98C1-4026-A88F-20A75A975C80}"/>
          </ac:picMkLst>
        </pc:picChg>
        <pc:picChg chg="add mod">
          <ac:chgData name="Edward Apraku" userId="ebb3697f06b333ec" providerId="LiveId" clId="{1898E0B0-B404-4A53-A042-4AF0B8F7D8D6}" dt="2021-04-02T00:20:12.775" v="1463" actId="1076"/>
          <ac:picMkLst>
            <pc:docMk/>
            <pc:sldMk cId="4101656693" sldId="256"/>
            <ac:picMk id="1028" creationId="{41DF7B58-0E0A-489B-8C16-920BF3B37780}"/>
          </ac:picMkLst>
        </pc:picChg>
        <pc:picChg chg="add del mod">
          <ac:chgData name="Edward Apraku" userId="ebb3697f06b333ec" providerId="LiveId" clId="{1898E0B0-B404-4A53-A042-4AF0B8F7D8D6}" dt="2021-04-01T20:30:44.839" v="254" actId="21"/>
          <ac:picMkLst>
            <pc:docMk/>
            <pc:sldMk cId="4101656693" sldId="256"/>
            <ac:picMk id="1030" creationId="{CA60C476-1632-4E44-8C18-BACBFCCE6FFA}"/>
          </ac:picMkLst>
        </pc:picChg>
        <pc:picChg chg="add mod">
          <ac:chgData name="Edward Apraku" userId="ebb3697f06b333ec" providerId="LiveId" clId="{1898E0B0-B404-4A53-A042-4AF0B8F7D8D6}" dt="2021-04-02T00:20:09.065" v="1462" actId="12788"/>
          <ac:picMkLst>
            <pc:docMk/>
            <pc:sldMk cId="4101656693" sldId="256"/>
            <ac:picMk id="1032" creationId="{37A992FC-2C41-4D36-A902-E2EDDDADB831}"/>
          </ac:picMkLst>
        </pc:picChg>
      </pc:sldChg>
      <pc:sldChg chg="addSp delSp modSp mod">
        <pc:chgData name="Edward Apraku" userId="ebb3697f06b333ec" providerId="LiveId" clId="{1898E0B0-B404-4A53-A042-4AF0B8F7D8D6}" dt="2021-04-02T00:28:40.458" v="1504" actId="21"/>
        <pc:sldMkLst>
          <pc:docMk/>
          <pc:sldMk cId="417292559" sldId="259"/>
        </pc:sldMkLst>
        <pc:spChg chg="mod">
          <ac:chgData name="Edward Apraku" userId="ebb3697f06b333ec" providerId="LiveId" clId="{1898E0B0-B404-4A53-A042-4AF0B8F7D8D6}" dt="2021-04-02T00:28:37.119" v="1503" actId="14100"/>
          <ac:spMkLst>
            <pc:docMk/>
            <pc:sldMk cId="417292559" sldId="259"/>
            <ac:spMk id="2" creationId="{EB165FEA-6791-43EA-BC82-0E29010A4370}"/>
          </ac:spMkLst>
        </pc:spChg>
        <pc:spChg chg="del mod">
          <ac:chgData name="Edward Apraku" userId="ebb3697f06b333ec" providerId="LiveId" clId="{1898E0B0-B404-4A53-A042-4AF0B8F7D8D6}" dt="2021-04-02T00:28:40.458" v="1504" actId="21"/>
          <ac:spMkLst>
            <pc:docMk/>
            <pc:sldMk cId="417292559" sldId="259"/>
            <ac:spMk id="3" creationId="{98E22319-9D02-4761-A7A7-38FECCE3A192}"/>
          </ac:spMkLst>
        </pc:spChg>
        <pc:spChg chg="del">
          <ac:chgData name="Edward Apraku" userId="ebb3697f06b333ec" providerId="LiveId" clId="{1898E0B0-B404-4A53-A042-4AF0B8F7D8D6}" dt="2021-04-01T21:59:12.507" v="1146" actId="21"/>
          <ac:spMkLst>
            <pc:docMk/>
            <pc:sldMk cId="417292559" sldId="259"/>
            <ac:spMk id="4" creationId="{5D5076AE-A686-4AA0-8EF1-1BACA2788239}"/>
          </ac:spMkLst>
        </pc:spChg>
        <pc:spChg chg="add mod">
          <ac:chgData name="Edward Apraku" userId="ebb3697f06b333ec" providerId="LiveId" clId="{1898E0B0-B404-4A53-A042-4AF0B8F7D8D6}" dt="2021-04-01T22:19:48.506" v="1236" actId="1076"/>
          <ac:spMkLst>
            <pc:docMk/>
            <pc:sldMk cId="417292559" sldId="259"/>
            <ac:spMk id="12" creationId="{D3C69756-FF59-4496-B2FE-A5CD0EF78C13}"/>
          </ac:spMkLst>
        </pc:spChg>
        <pc:spChg chg="add mod">
          <ac:chgData name="Edward Apraku" userId="ebb3697f06b333ec" providerId="LiveId" clId="{1898E0B0-B404-4A53-A042-4AF0B8F7D8D6}" dt="2021-04-01T22:18:32.238" v="1216" actId="20577"/>
          <ac:spMkLst>
            <pc:docMk/>
            <pc:sldMk cId="417292559" sldId="259"/>
            <ac:spMk id="16" creationId="{717FBB63-1E55-4D5A-9D59-099B95CC97F5}"/>
          </ac:spMkLst>
        </pc:spChg>
        <pc:spChg chg="add mod">
          <ac:chgData name="Edward Apraku" userId="ebb3697f06b333ec" providerId="LiveId" clId="{1898E0B0-B404-4A53-A042-4AF0B8F7D8D6}" dt="2021-04-01T22:19:54.063" v="1237" actId="1076"/>
          <ac:spMkLst>
            <pc:docMk/>
            <pc:sldMk cId="417292559" sldId="259"/>
            <ac:spMk id="18" creationId="{911B7710-96A6-45BA-8CA5-8348A84CFDAC}"/>
          </ac:spMkLst>
        </pc:spChg>
        <pc:picChg chg="add del mod">
          <ac:chgData name="Edward Apraku" userId="ebb3697f06b333ec" providerId="LiveId" clId="{1898E0B0-B404-4A53-A042-4AF0B8F7D8D6}" dt="2021-04-01T22:14:31.557" v="1161" actId="21"/>
          <ac:picMkLst>
            <pc:docMk/>
            <pc:sldMk cId="417292559" sldId="259"/>
            <ac:picMk id="5" creationId="{348DCD88-E04F-431D-BDBF-B466138F73C5}"/>
          </ac:picMkLst>
        </pc:picChg>
        <pc:picChg chg="del">
          <ac:chgData name="Edward Apraku" userId="ebb3697f06b333ec" providerId="LiveId" clId="{1898E0B0-B404-4A53-A042-4AF0B8F7D8D6}" dt="2021-04-01T21:59:10.117" v="1145" actId="21"/>
          <ac:picMkLst>
            <pc:docMk/>
            <pc:sldMk cId="417292559" sldId="259"/>
            <ac:picMk id="6" creationId="{6CB651FC-F6A7-4278-A393-CC76FB78B07A}"/>
          </ac:picMkLst>
        </pc:picChg>
        <pc:picChg chg="add mod">
          <ac:chgData name="Edward Apraku" userId="ebb3697f06b333ec" providerId="LiveId" clId="{1898E0B0-B404-4A53-A042-4AF0B8F7D8D6}" dt="2021-04-01T22:14:50.213" v="1168" actId="1076"/>
          <ac:picMkLst>
            <pc:docMk/>
            <pc:sldMk cId="417292559" sldId="259"/>
            <ac:picMk id="7" creationId="{C634B460-602D-4E8B-8601-FB73C6426C31}"/>
          </ac:picMkLst>
        </pc:picChg>
        <pc:picChg chg="add mod">
          <ac:chgData name="Edward Apraku" userId="ebb3697f06b333ec" providerId="LiveId" clId="{1898E0B0-B404-4A53-A042-4AF0B8F7D8D6}" dt="2021-04-01T22:14:50.213" v="1168" actId="1076"/>
          <ac:picMkLst>
            <pc:docMk/>
            <pc:sldMk cId="417292559" sldId="259"/>
            <ac:picMk id="8" creationId="{14B17859-E9E6-4016-95F1-FB5A12B2F8A7}"/>
          </ac:picMkLst>
        </pc:picChg>
        <pc:picChg chg="add del mod">
          <ac:chgData name="Edward Apraku" userId="ebb3697f06b333ec" providerId="LiveId" clId="{1898E0B0-B404-4A53-A042-4AF0B8F7D8D6}" dt="2021-04-01T22:14:33.207" v="1163" actId="21"/>
          <ac:picMkLst>
            <pc:docMk/>
            <pc:sldMk cId="417292559" sldId="259"/>
            <ac:picMk id="9" creationId="{95C8580A-0149-43D9-B425-76596EB82F77}"/>
          </ac:picMkLst>
        </pc:picChg>
        <pc:picChg chg="add mod">
          <ac:chgData name="Edward Apraku" userId="ebb3697f06b333ec" providerId="LiveId" clId="{1898E0B0-B404-4A53-A042-4AF0B8F7D8D6}" dt="2021-04-01T22:19:42.946" v="1234" actId="1076"/>
          <ac:picMkLst>
            <pc:docMk/>
            <pc:sldMk cId="417292559" sldId="259"/>
            <ac:picMk id="6146" creationId="{0322F73D-9495-491C-A8A5-DEB238897E87}"/>
          </ac:picMkLst>
        </pc:picChg>
        <pc:cxnChg chg="add del mod">
          <ac:chgData name="Edward Apraku" userId="ebb3697f06b333ec" providerId="LiveId" clId="{1898E0B0-B404-4A53-A042-4AF0B8F7D8D6}" dt="2021-04-01T22:15:45.260" v="1177" actId="21"/>
          <ac:cxnSpMkLst>
            <pc:docMk/>
            <pc:sldMk cId="417292559" sldId="259"/>
            <ac:cxnSpMk id="11" creationId="{6CE41B8B-123D-459B-8C1C-7734BC7241D9}"/>
          </ac:cxnSpMkLst>
        </pc:cxnChg>
        <pc:cxnChg chg="add mod">
          <ac:chgData name="Edward Apraku" userId="ebb3697f06b333ec" providerId="LiveId" clId="{1898E0B0-B404-4A53-A042-4AF0B8F7D8D6}" dt="2021-04-01T22:19:45.525" v="1235" actId="1076"/>
          <ac:cxnSpMkLst>
            <pc:docMk/>
            <pc:sldMk cId="417292559" sldId="259"/>
            <ac:cxnSpMk id="14" creationId="{B6231194-4567-457D-8B4C-E4821FE3AD9D}"/>
          </ac:cxnSpMkLst>
        </pc:cxnChg>
      </pc:sldChg>
      <pc:sldChg chg="addSp delSp modSp mod">
        <pc:chgData name="Edward Apraku" userId="ebb3697f06b333ec" providerId="LiveId" clId="{1898E0B0-B404-4A53-A042-4AF0B8F7D8D6}" dt="2021-04-02T22:51:28.293" v="2432" actId="20577"/>
        <pc:sldMkLst>
          <pc:docMk/>
          <pc:sldMk cId="3623709787" sldId="261"/>
        </pc:sldMkLst>
        <pc:spChg chg="add mod">
          <ac:chgData name="Edward Apraku" userId="ebb3697f06b333ec" providerId="LiveId" clId="{1898E0B0-B404-4A53-A042-4AF0B8F7D8D6}" dt="2021-04-01T20:33:53.527" v="257" actId="1076"/>
          <ac:spMkLst>
            <pc:docMk/>
            <pc:sldMk cId="3623709787" sldId="261"/>
            <ac:spMk id="2" creationId="{10323573-B161-4971-AA4B-F5B0B86942F6}"/>
          </ac:spMkLst>
        </pc:spChg>
        <pc:spChg chg="mod">
          <ac:chgData name="Edward Apraku" userId="ebb3697f06b333ec" providerId="LiveId" clId="{1898E0B0-B404-4A53-A042-4AF0B8F7D8D6}" dt="2021-04-02T22:51:28.293" v="2432" actId="20577"/>
          <ac:spMkLst>
            <pc:docMk/>
            <pc:sldMk cId="3623709787" sldId="261"/>
            <ac:spMk id="4" creationId="{8488FE8C-4BAC-4C40-9A3D-968181CD07D1}"/>
          </ac:spMkLst>
        </pc:spChg>
        <pc:picChg chg="add mod">
          <ac:chgData name="Edward Apraku" userId="ebb3697f06b333ec" providerId="LiveId" clId="{1898E0B0-B404-4A53-A042-4AF0B8F7D8D6}" dt="2021-04-01T20:29:23.899" v="247" actId="1076"/>
          <ac:picMkLst>
            <pc:docMk/>
            <pc:sldMk cId="3623709787" sldId="261"/>
            <ac:picMk id="7" creationId="{55FCC707-E7A7-4610-8B1B-10BC748320FC}"/>
          </ac:picMkLst>
        </pc:picChg>
        <pc:picChg chg="del">
          <ac:chgData name="Edward Apraku" userId="ebb3697f06b333ec" providerId="LiveId" clId="{1898E0B0-B404-4A53-A042-4AF0B8F7D8D6}" dt="2021-04-01T20:15:58.597" v="180" actId="21"/>
          <ac:picMkLst>
            <pc:docMk/>
            <pc:sldMk cId="3623709787" sldId="261"/>
            <ac:picMk id="8" creationId="{F8EB77BF-6C32-4E14-B3A0-B8E77ADBEBA8}"/>
          </ac:picMkLst>
        </pc:picChg>
        <pc:picChg chg="add mod">
          <ac:chgData name="Edward Apraku" userId="ebb3697f06b333ec" providerId="LiveId" clId="{1898E0B0-B404-4A53-A042-4AF0B8F7D8D6}" dt="2021-04-01T20:29:26.509" v="248" actId="1076"/>
          <ac:picMkLst>
            <pc:docMk/>
            <pc:sldMk cId="3623709787" sldId="261"/>
            <ac:picMk id="9" creationId="{4F2AD51E-D13D-4759-8523-D8A6DC8B3782}"/>
          </ac:picMkLst>
        </pc:picChg>
        <pc:picChg chg="mod">
          <ac:chgData name="Edward Apraku" userId="ebb3697f06b333ec" providerId="LiveId" clId="{1898E0B0-B404-4A53-A042-4AF0B8F7D8D6}" dt="2021-04-01T20:24:49.400" v="237" actId="1076"/>
          <ac:picMkLst>
            <pc:docMk/>
            <pc:sldMk cId="3623709787" sldId="261"/>
            <ac:picMk id="3074" creationId="{B928860A-7DB1-4720-AD1B-B16FB695ED83}"/>
          </ac:picMkLst>
        </pc:picChg>
        <pc:picChg chg="mod">
          <ac:chgData name="Edward Apraku" userId="ebb3697f06b333ec" providerId="LiveId" clId="{1898E0B0-B404-4A53-A042-4AF0B8F7D8D6}" dt="2021-04-01T20:29:21.309" v="246" actId="1076"/>
          <ac:picMkLst>
            <pc:docMk/>
            <pc:sldMk cId="3623709787" sldId="261"/>
            <ac:picMk id="3076" creationId="{6AB6A3E2-E9AB-4142-9391-8CD931986884}"/>
          </ac:picMkLst>
        </pc:picChg>
        <pc:picChg chg="del">
          <ac:chgData name="Edward Apraku" userId="ebb3697f06b333ec" providerId="LiveId" clId="{1898E0B0-B404-4A53-A042-4AF0B8F7D8D6}" dt="2021-04-01T20:16:00.143" v="181" actId="21"/>
          <ac:picMkLst>
            <pc:docMk/>
            <pc:sldMk cId="3623709787" sldId="261"/>
            <ac:picMk id="3078" creationId="{4A687012-2988-4973-816B-74698904C5B8}"/>
          </ac:picMkLst>
        </pc:picChg>
      </pc:sldChg>
      <pc:sldChg chg="addSp delSp modSp mod setBg">
        <pc:chgData name="Edward Apraku" userId="ebb3697f06b333ec" providerId="LiveId" clId="{1898E0B0-B404-4A53-A042-4AF0B8F7D8D6}" dt="2021-04-02T22:24:58.671" v="1743" actId="403"/>
        <pc:sldMkLst>
          <pc:docMk/>
          <pc:sldMk cId="2980546634" sldId="265"/>
        </pc:sldMkLst>
        <pc:spChg chg="mod ord">
          <ac:chgData name="Edward Apraku" userId="ebb3697f06b333ec" providerId="LiveId" clId="{1898E0B0-B404-4A53-A042-4AF0B8F7D8D6}" dt="2021-04-02T22:24:58.671" v="1743" actId="403"/>
          <ac:spMkLst>
            <pc:docMk/>
            <pc:sldMk cId="2980546634" sldId="265"/>
            <ac:spMk id="3" creationId="{18404EFC-B6C8-475B-B2E7-707116A605EE}"/>
          </ac:spMkLst>
        </pc:spChg>
        <pc:spChg chg="mod">
          <ac:chgData name="Edward Apraku" userId="ebb3697f06b333ec" providerId="LiveId" clId="{1898E0B0-B404-4A53-A042-4AF0B8F7D8D6}" dt="2021-04-01T21:44:01.518" v="1094" actId="26606"/>
          <ac:spMkLst>
            <pc:docMk/>
            <pc:sldMk cId="2980546634" sldId="265"/>
            <ac:spMk id="4" creationId="{C6827D8E-6248-4018-88FD-9485AA6FD973}"/>
          </ac:spMkLst>
        </pc:spChg>
        <pc:spChg chg="del">
          <ac:chgData name="Edward Apraku" userId="ebb3697f06b333ec" providerId="LiveId" clId="{1898E0B0-B404-4A53-A042-4AF0B8F7D8D6}" dt="2021-04-01T21:39:16.884" v="1084" actId="21"/>
          <ac:spMkLst>
            <pc:docMk/>
            <pc:sldMk cId="2980546634" sldId="265"/>
            <ac:spMk id="13" creationId="{5C4BC145-5E6B-489E-86C6-5DA01D8C11A6}"/>
          </ac:spMkLst>
        </pc:spChg>
        <pc:spChg chg="del">
          <ac:chgData name="Edward Apraku" userId="ebb3697f06b333ec" providerId="LiveId" clId="{1898E0B0-B404-4A53-A042-4AF0B8F7D8D6}" dt="2021-04-01T21:39:13.366" v="1083" actId="21"/>
          <ac:spMkLst>
            <pc:docMk/>
            <pc:sldMk cId="2980546634" sldId="265"/>
            <ac:spMk id="17" creationId="{3CCDD160-9F2F-4A07-A668-8F12F9716C81}"/>
          </ac:spMkLst>
        </pc:spChg>
        <pc:spChg chg="del">
          <ac:chgData name="Edward Apraku" userId="ebb3697f06b333ec" providerId="LiveId" clId="{1898E0B0-B404-4A53-A042-4AF0B8F7D8D6}" dt="2021-04-01T21:39:21.809" v="1087" actId="21"/>
          <ac:spMkLst>
            <pc:docMk/>
            <pc:sldMk cId="2980546634" sldId="265"/>
            <ac:spMk id="18" creationId="{13211BD6-16C0-4106-8E98-6046597A77FD}"/>
          </ac:spMkLst>
        </pc:spChg>
        <pc:spChg chg="add">
          <ac:chgData name="Edward Apraku" userId="ebb3697f06b333ec" providerId="LiveId" clId="{1898E0B0-B404-4A53-A042-4AF0B8F7D8D6}" dt="2021-04-01T21:44:01.518" v="1094" actId="26606"/>
          <ac:spMkLst>
            <pc:docMk/>
            <pc:sldMk cId="2980546634" sldId="265"/>
            <ac:spMk id="71" creationId="{CF4680D4-DEE2-49EE-AF90-EFEAF50AEC23}"/>
          </ac:spMkLst>
        </pc:spChg>
        <pc:spChg chg="add">
          <ac:chgData name="Edward Apraku" userId="ebb3697f06b333ec" providerId="LiveId" clId="{1898E0B0-B404-4A53-A042-4AF0B8F7D8D6}" dt="2021-04-01T21:44:01.518" v="1094" actId="26606"/>
          <ac:spMkLst>
            <pc:docMk/>
            <pc:sldMk cId="2980546634" sldId="265"/>
            <ac:spMk id="73" creationId="{50C52EE1-5085-4960-AD29-A926E62ECC9F}"/>
          </ac:spMkLst>
        </pc:spChg>
        <pc:spChg chg="add">
          <ac:chgData name="Edward Apraku" userId="ebb3697f06b333ec" providerId="LiveId" clId="{1898E0B0-B404-4A53-A042-4AF0B8F7D8D6}" dt="2021-04-01T21:44:01.518" v="1094" actId="26606"/>
          <ac:spMkLst>
            <pc:docMk/>
            <pc:sldMk cId="2980546634" sldId="265"/>
            <ac:spMk id="75" creationId="{CD15AA94-C237-4412-B37B-EB317D2B05B7}"/>
          </ac:spMkLst>
        </pc:spChg>
        <pc:picChg chg="del">
          <ac:chgData name="Edward Apraku" userId="ebb3697f06b333ec" providerId="LiveId" clId="{1898E0B0-B404-4A53-A042-4AF0B8F7D8D6}" dt="2021-04-01T21:39:11.421" v="1082" actId="21"/>
          <ac:picMkLst>
            <pc:docMk/>
            <pc:sldMk cId="2980546634" sldId="265"/>
            <ac:picMk id="5" creationId="{6911EEDF-65C3-4994-A334-3B91D09DBBDC}"/>
          </ac:picMkLst>
        </pc:picChg>
        <pc:picChg chg="add mod">
          <ac:chgData name="Edward Apraku" userId="ebb3697f06b333ec" providerId="LiveId" clId="{1898E0B0-B404-4A53-A042-4AF0B8F7D8D6}" dt="2021-04-01T21:44:01.518" v="1094" actId="26606"/>
          <ac:picMkLst>
            <pc:docMk/>
            <pc:sldMk cId="2980546634" sldId="265"/>
            <ac:picMk id="5122" creationId="{27D671CC-D64A-4C59-BC1A-A54AA88422BE}"/>
          </ac:picMkLst>
        </pc:picChg>
        <pc:cxnChg chg="del">
          <ac:chgData name="Edward Apraku" userId="ebb3697f06b333ec" providerId="LiveId" clId="{1898E0B0-B404-4A53-A042-4AF0B8F7D8D6}" dt="2021-04-01T21:39:18.113" v="1085" actId="21"/>
          <ac:cxnSpMkLst>
            <pc:docMk/>
            <pc:sldMk cId="2980546634" sldId="265"/>
            <ac:cxnSpMk id="9" creationId="{5062AC78-2F5C-4C52-9772-2656566FF88B}"/>
          </ac:cxnSpMkLst>
        </pc:cxnChg>
        <pc:cxnChg chg="del">
          <ac:chgData name="Edward Apraku" userId="ebb3697f06b333ec" providerId="LiveId" clId="{1898E0B0-B404-4A53-A042-4AF0B8F7D8D6}" dt="2021-04-01T21:39:19.688" v="1086" actId="21"/>
          <ac:cxnSpMkLst>
            <pc:docMk/>
            <pc:sldMk cId="2980546634" sldId="265"/>
            <ac:cxnSpMk id="16" creationId="{C8CFF6E2-A106-41C2-8DD0-F2127C2844DC}"/>
          </ac:cxnSpMkLst>
        </pc:cxnChg>
        <pc:cxnChg chg="del">
          <ac:chgData name="Edward Apraku" userId="ebb3697f06b333ec" providerId="LiveId" clId="{1898E0B0-B404-4A53-A042-4AF0B8F7D8D6}" dt="2021-04-01T21:39:31.441" v="1090" actId="21"/>
          <ac:cxnSpMkLst>
            <pc:docMk/>
            <pc:sldMk cId="2980546634" sldId="265"/>
            <ac:cxnSpMk id="20" creationId="{0E968330-7F1D-4EAF-A306-A0C335F7099C}"/>
          </ac:cxnSpMkLst>
        </pc:cxnChg>
      </pc:sldChg>
      <pc:sldChg chg="addSp delSp modSp mod modNotesTx">
        <pc:chgData name="Edward Apraku" userId="ebb3697f06b333ec" providerId="LiveId" clId="{1898E0B0-B404-4A53-A042-4AF0B8F7D8D6}" dt="2021-04-02T22:24:52.660" v="1741" actId="404"/>
        <pc:sldMkLst>
          <pc:docMk/>
          <pc:sldMk cId="3880952996" sldId="266"/>
        </pc:sldMkLst>
        <pc:spChg chg="add del mod">
          <ac:chgData name="Edward Apraku" userId="ebb3697f06b333ec" providerId="LiveId" clId="{1898E0B0-B404-4A53-A042-4AF0B8F7D8D6}" dt="2021-04-01T20:34:44.517" v="261" actId="21"/>
          <ac:spMkLst>
            <pc:docMk/>
            <pc:sldMk cId="3880952996" sldId="266"/>
            <ac:spMk id="2" creationId="{4814EF55-244F-438E-8EAB-B329E81B86E4}"/>
          </ac:spMkLst>
        </pc:spChg>
        <pc:spChg chg="mod">
          <ac:chgData name="Edward Apraku" userId="ebb3697f06b333ec" providerId="LiveId" clId="{1898E0B0-B404-4A53-A042-4AF0B8F7D8D6}" dt="2021-04-02T22:24:52.660" v="1741" actId="404"/>
          <ac:spMkLst>
            <pc:docMk/>
            <pc:sldMk cId="3880952996" sldId="266"/>
            <ac:spMk id="6" creationId="{AA402189-58D8-4D93-BA98-E854449B52D9}"/>
          </ac:spMkLst>
        </pc:spChg>
        <pc:picChg chg="add mod">
          <ac:chgData name="Edward Apraku" userId="ebb3697f06b333ec" providerId="LiveId" clId="{1898E0B0-B404-4A53-A042-4AF0B8F7D8D6}" dt="2021-04-01T20:54:26.940" v="444" actId="1076"/>
          <ac:picMkLst>
            <pc:docMk/>
            <pc:sldMk cId="3880952996" sldId="266"/>
            <ac:picMk id="3" creationId="{EDA8C799-0F10-4AAF-A2A4-D4DC27B3A127}"/>
          </ac:picMkLst>
        </pc:picChg>
        <pc:picChg chg="del">
          <ac:chgData name="Edward Apraku" userId="ebb3697f06b333ec" providerId="LiveId" clId="{1898E0B0-B404-4A53-A042-4AF0B8F7D8D6}" dt="2021-04-01T20:12:55.421" v="178" actId="21"/>
          <ac:picMkLst>
            <pc:docMk/>
            <pc:sldMk cId="3880952996" sldId="266"/>
            <ac:picMk id="5" creationId="{DBF15568-1D8A-478C-BDD0-FE7953F60E94}"/>
          </ac:picMkLst>
        </pc:picChg>
        <pc:picChg chg="add mod">
          <ac:chgData name="Edward Apraku" userId="ebb3697f06b333ec" providerId="LiveId" clId="{1898E0B0-B404-4A53-A042-4AF0B8F7D8D6}" dt="2021-04-01T20:54:22.176" v="443" actId="1076"/>
          <ac:picMkLst>
            <pc:docMk/>
            <pc:sldMk cId="3880952996" sldId="266"/>
            <ac:picMk id="9" creationId="{177F8C76-E9D5-4EE7-8550-FA8109CFA4A8}"/>
          </ac:picMkLst>
        </pc:picChg>
        <pc:picChg chg="add mod">
          <ac:chgData name="Edward Apraku" userId="ebb3697f06b333ec" providerId="LiveId" clId="{1898E0B0-B404-4A53-A042-4AF0B8F7D8D6}" dt="2021-04-01T20:54:19.676" v="442" actId="1076"/>
          <ac:picMkLst>
            <pc:docMk/>
            <pc:sldMk cId="3880952996" sldId="266"/>
            <ac:picMk id="2050" creationId="{188E9095-2D58-4F41-BC81-B5D26C810225}"/>
          </ac:picMkLst>
        </pc:picChg>
        <pc:picChg chg="add mod">
          <ac:chgData name="Edward Apraku" userId="ebb3697f06b333ec" providerId="LiveId" clId="{1898E0B0-B404-4A53-A042-4AF0B8F7D8D6}" dt="2021-04-01T20:54:18.307" v="441" actId="1076"/>
          <ac:picMkLst>
            <pc:docMk/>
            <pc:sldMk cId="3880952996" sldId="266"/>
            <ac:picMk id="2052" creationId="{C68FE28B-E802-4368-9D31-3AFE22811303}"/>
          </ac:picMkLst>
        </pc:picChg>
      </pc:sldChg>
      <pc:sldChg chg="del">
        <pc:chgData name="Edward Apraku" userId="ebb3697f06b333ec" providerId="LiveId" clId="{1898E0B0-B404-4A53-A042-4AF0B8F7D8D6}" dt="2021-04-01T21:35:11.680" v="1069" actId="2696"/>
        <pc:sldMkLst>
          <pc:docMk/>
          <pc:sldMk cId="3144109653" sldId="268"/>
        </pc:sldMkLst>
      </pc:sldChg>
      <pc:sldChg chg="del">
        <pc:chgData name="Edward Apraku" userId="ebb3697f06b333ec" providerId="LiveId" clId="{1898E0B0-B404-4A53-A042-4AF0B8F7D8D6}" dt="2021-04-02T00:19:11.666" v="1456" actId="2696"/>
        <pc:sldMkLst>
          <pc:docMk/>
          <pc:sldMk cId="2685336798" sldId="269"/>
        </pc:sldMkLst>
      </pc:sldChg>
      <pc:sldChg chg="del">
        <pc:chgData name="Edward Apraku" userId="ebb3697f06b333ec" providerId="LiveId" clId="{1898E0B0-B404-4A53-A042-4AF0B8F7D8D6}" dt="2021-04-02T00:28:51.112" v="1506" actId="2696"/>
        <pc:sldMkLst>
          <pc:docMk/>
          <pc:sldMk cId="2626256944" sldId="270"/>
        </pc:sldMkLst>
      </pc:sldChg>
      <pc:sldChg chg="addSp delSp modSp mod setBg">
        <pc:chgData name="Edward Apraku" userId="ebb3697f06b333ec" providerId="LiveId" clId="{1898E0B0-B404-4A53-A042-4AF0B8F7D8D6}" dt="2021-04-02T22:43:27.259" v="2383" actId="113"/>
        <pc:sldMkLst>
          <pc:docMk/>
          <pc:sldMk cId="3133239284" sldId="271"/>
        </pc:sldMkLst>
        <pc:spChg chg="add mod">
          <ac:chgData name="Edward Apraku" userId="ebb3697f06b333ec" providerId="LiveId" clId="{1898E0B0-B404-4A53-A042-4AF0B8F7D8D6}" dt="2021-04-02T22:12:34.723" v="1602" actId="113"/>
          <ac:spMkLst>
            <pc:docMk/>
            <pc:sldMk cId="3133239284" sldId="271"/>
            <ac:spMk id="2" creationId="{385D7132-7964-4B74-AD15-3A7B2ACFE02B}"/>
          </ac:spMkLst>
        </pc:spChg>
        <pc:spChg chg="del mod">
          <ac:chgData name="Edward Apraku" userId="ebb3697f06b333ec" providerId="LiveId" clId="{1898E0B0-B404-4A53-A042-4AF0B8F7D8D6}" dt="2021-04-02T22:07:56.555" v="1530"/>
          <ac:spMkLst>
            <pc:docMk/>
            <pc:sldMk cId="3133239284" sldId="271"/>
            <ac:spMk id="3" creationId="{0BD5F069-6507-4A68-B24E-CC64A31F118B}"/>
          </ac:spMkLst>
        </pc:spChg>
        <pc:spChg chg="mod">
          <ac:chgData name="Edward Apraku" userId="ebb3697f06b333ec" providerId="LiveId" clId="{1898E0B0-B404-4A53-A042-4AF0B8F7D8D6}" dt="2021-04-02T22:10:48.964" v="1560" actId="27636"/>
          <ac:spMkLst>
            <pc:docMk/>
            <pc:sldMk cId="3133239284" sldId="271"/>
            <ac:spMk id="4" creationId="{87276032-36B4-417E-9BA7-2183B6801A2D}"/>
          </ac:spMkLst>
        </pc:spChg>
        <pc:spChg chg="add mod">
          <ac:chgData name="Edward Apraku" userId="ebb3697f06b333ec" providerId="LiveId" clId="{1898E0B0-B404-4A53-A042-4AF0B8F7D8D6}" dt="2021-04-02T22:10:59.391" v="1563" actId="12788"/>
          <ac:spMkLst>
            <pc:docMk/>
            <pc:sldMk cId="3133239284" sldId="271"/>
            <ac:spMk id="6" creationId="{7E467FBD-74FB-4B2F-9877-359DC2805760}"/>
          </ac:spMkLst>
        </pc:spChg>
        <pc:spChg chg="add mod">
          <ac:chgData name="Edward Apraku" userId="ebb3697f06b333ec" providerId="LiveId" clId="{1898E0B0-B404-4A53-A042-4AF0B8F7D8D6}" dt="2021-04-02T22:43:27.259" v="2383" actId="113"/>
          <ac:spMkLst>
            <pc:docMk/>
            <pc:sldMk cId="3133239284" sldId="271"/>
            <ac:spMk id="9" creationId="{AA9107A9-EA15-4E42-87AE-13D02D530808}"/>
          </ac:spMkLst>
        </pc:spChg>
        <pc:spChg chg="add del mod">
          <ac:chgData name="Edward Apraku" userId="ebb3697f06b333ec" providerId="LiveId" clId="{1898E0B0-B404-4A53-A042-4AF0B8F7D8D6}" dt="2021-04-02T22:10:34.027" v="1554"/>
          <ac:spMkLst>
            <pc:docMk/>
            <pc:sldMk cId="3133239284" sldId="271"/>
            <ac:spMk id="11" creationId="{8B1FAA42-1E68-44FC-AA2B-8E28DB1B41F0}"/>
          </ac:spMkLst>
        </pc:spChg>
        <pc:spChg chg="add del">
          <ac:chgData name="Edward Apraku" userId="ebb3697f06b333ec" providerId="LiveId" clId="{1898E0B0-B404-4A53-A042-4AF0B8F7D8D6}" dt="2021-04-02T22:10:35.965" v="1558" actId="26606"/>
          <ac:spMkLst>
            <pc:docMk/>
            <pc:sldMk cId="3133239284" sldId="271"/>
            <ac:spMk id="13" creationId="{1660E788-AFA9-4A1B-9991-6AA74632A15B}"/>
          </ac:spMkLst>
        </pc:spChg>
        <pc:spChg chg="add mod">
          <ac:chgData name="Edward Apraku" userId="ebb3697f06b333ec" providerId="LiveId" clId="{1898E0B0-B404-4A53-A042-4AF0B8F7D8D6}" dt="2021-04-02T22:12:42.487" v="1604" actId="1076"/>
          <ac:spMkLst>
            <pc:docMk/>
            <pc:sldMk cId="3133239284" sldId="271"/>
            <ac:spMk id="14" creationId="{84F8761A-B179-472E-9265-C79461FD6F19}"/>
          </ac:spMkLst>
        </pc:spChg>
        <pc:spChg chg="add del">
          <ac:chgData name="Edward Apraku" userId="ebb3697f06b333ec" providerId="LiveId" clId="{1898E0B0-B404-4A53-A042-4AF0B8F7D8D6}" dt="2021-04-02T22:10:35.965" v="1558" actId="26606"/>
          <ac:spMkLst>
            <pc:docMk/>
            <pc:sldMk cId="3133239284" sldId="271"/>
            <ac:spMk id="15" creationId="{867D4867-5BA7-4462-B2F6-A23F4A622AA7}"/>
          </ac:spMkLst>
        </pc:spChg>
        <pc:picChg chg="add mod ord">
          <ac:chgData name="Edward Apraku" userId="ebb3697f06b333ec" providerId="LiveId" clId="{1898E0B0-B404-4A53-A042-4AF0B8F7D8D6}" dt="2021-04-02T22:11:31.334" v="1570" actId="14100"/>
          <ac:picMkLst>
            <pc:docMk/>
            <pc:sldMk cId="3133239284" sldId="271"/>
            <ac:picMk id="5" creationId="{AF30B05C-2B77-47FF-A005-66E7B6D85277}"/>
          </ac:picMkLst>
        </pc:picChg>
        <pc:picChg chg="add mod">
          <ac:chgData name="Edward Apraku" userId="ebb3697f06b333ec" providerId="LiveId" clId="{1898E0B0-B404-4A53-A042-4AF0B8F7D8D6}" dt="2021-04-02T22:12:01.563" v="1577" actId="1076"/>
          <ac:picMkLst>
            <pc:docMk/>
            <pc:sldMk cId="3133239284" sldId="271"/>
            <ac:picMk id="7" creationId="{3F215FD5-3F73-47D6-9DD5-3C3BD4D1F47F}"/>
          </ac:picMkLst>
        </pc:picChg>
        <pc:picChg chg="add mod ord">
          <ac:chgData name="Edward Apraku" userId="ebb3697f06b333ec" providerId="LiveId" clId="{1898E0B0-B404-4A53-A042-4AF0B8F7D8D6}" dt="2021-04-02T22:11:33.941" v="1571" actId="14100"/>
          <ac:picMkLst>
            <pc:docMk/>
            <pc:sldMk cId="3133239284" sldId="271"/>
            <ac:picMk id="8" creationId="{1F405C01-05FA-4910-855D-939258A1AE11}"/>
          </ac:picMkLst>
        </pc:picChg>
        <pc:picChg chg="del">
          <ac:chgData name="Edward Apraku" userId="ebb3697f06b333ec" providerId="LiveId" clId="{1898E0B0-B404-4A53-A042-4AF0B8F7D8D6}" dt="2021-04-02T22:06:59.856" v="1520" actId="21"/>
          <ac:picMkLst>
            <pc:docMk/>
            <pc:sldMk cId="3133239284" sldId="271"/>
            <ac:picMk id="1026" creationId="{CDD0FF6A-86EB-4FE8-A154-B222EC4C879C}"/>
          </ac:picMkLst>
        </pc:picChg>
      </pc:sldChg>
      <pc:sldChg chg="del">
        <pc:chgData name="Edward Apraku" userId="ebb3697f06b333ec" providerId="LiveId" clId="{1898E0B0-B404-4A53-A042-4AF0B8F7D8D6}" dt="2021-04-01T21:15:28.957" v="847" actId="2696"/>
        <pc:sldMkLst>
          <pc:docMk/>
          <pc:sldMk cId="1398883149" sldId="277"/>
        </pc:sldMkLst>
      </pc:sldChg>
      <pc:sldChg chg="del">
        <pc:chgData name="Edward Apraku" userId="ebb3697f06b333ec" providerId="LiveId" clId="{1898E0B0-B404-4A53-A042-4AF0B8F7D8D6}" dt="2021-04-02T00:19:29.929" v="1457" actId="2696"/>
        <pc:sldMkLst>
          <pc:docMk/>
          <pc:sldMk cId="2314485451" sldId="278"/>
        </pc:sldMkLst>
      </pc:sldChg>
      <pc:sldChg chg="del">
        <pc:chgData name="Edward Apraku" userId="ebb3697f06b333ec" providerId="LiveId" clId="{1898E0B0-B404-4A53-A042-4AF0B8F7D8D6}" dt="2021-04-02T00:28:53.862" v="1507" actId="2696"/>
        <pc:sldMkLst>
          <pc:docMk/>
          <pc:sldMk cId="2080199856" sldId="281"/>
        </pc:sldMkLst>
      </pc:sldChg>
      <pc:sldChg chg="del">
        <pc:chgData name="Edward Apraku" userId="ebb3697f06b333ec" providerId="LiveId" clId="{1898E0B0-B404-4A53-A042-4AF0B8F7D8D6}" dt="2021-04-02T00:33:21.773" v="1515" actId="2696"/>
        <pc:sldMkLst>
          <pc:docMk/>
          <pc:sldMk cId="3046072946" sldId="282"/>
        </pc:sldMkLst>
      </pc:sldChg>
      <pc:sldChg chg="addSp delSp modSp del mod">
        <pc:chgData name="Edward Apraku" userId="ebb3697f06b333ec" providerId="LiveId" clId="{1898E0B0-B404-4A53-A042-4AF0B8F7D8D6}" dt="2021-04-02T22:35:13.062" v="2069" actId="2696"/>
        <pc:sldMkLst>
          <pc:docMk/>
          <pc:sldMk cId="875833722" sldId="284"/>
        </pc:sldMkLst>
        <pc:spChg chg="mod">
          <ac:chgData name="Edward Apraku" userId="ebb3697f06b333ec" providerId="LiveId" clId="{1898E0B0-B404-4A53-A042-4AF0B8F7D8D6}" dt="2021-04-02T22:16:10.966" v="1703" actId="20577"/>
          <ac:spMkLst>
            <pc:docMk/>
            <pc:sldMk cId="875833722" sldId="284"/>
            <ac:spMk id="3" creationId="{09F404FC-5BDA-4A15-AE88-DEBF5852F6F0}"/>
          </ac:spMkLst>
        </pc:spChg>
        <pc:spChg chg="add mod">
          <ac:chgData name="Edward Apraku" userId="ebb3697f06b333ec" providerId="LiveId" clId="{1898E0B0-B404-4A53-A042-4AF0B8F7D8D6}" dt="2021-04-02T22:34:41.856" v="2067" actId="20577"/>
          <ac:spMkLst>
            <pc:docMk/>
            <pc:sldMk cId="875833722" sldId="284"/>
            <ac:spMk id="4" creationId="{DCAE8FE0-BE85-4CCC-A46B-139EAEB3A3F7}"/>
          </ac:spMkLst>
        </pc:spChg>
        <pc:spChg chg="add mod">
          <ac:chgData name="Edward Apraku" userId="ebb3697f06b333ec" providerId="LiveId" clId="{1898E0B0-B404-4A53-A042-4AF0B8F7D8D6}" dt="2021-04-02T22:30:37.449" v="1817" actId="14100"/>
          <ac:spMkLst>
            <pc:docMk/>
            <pc:sldMk cId="875833722" sldId="284"/>
            <ac:spMk id="5" creationId="{56F13B05-8CBD-4C4F-9A87-06CA31399F31}"/>
          </ac:spMkLst>
        </pc:spChg>
        <pc:spChg chg="add mod">
          <ac:chgData name="Edward Apraku" userId="ebb3697f06b333ec" providerId="LiveId" clId="{1898E0B0-B404-4A53-A042-4AF0B8F7D8D6}" dt="2021-04-02T22:28:14.789" v="1768" actId="1076"/>
          <ac:spMkLst>
            <pc:docMk/>
            <pc:sldMk cId="875833722" sldId="284"/>
            <ac:spMk id="8" creationId="{93EB0ECF-1842-44BE-B998-925545CD1644}"/>
          </ac:spMkLst>
        </pc:spChg>
        <pc:picChg chg="add mod">
          <ac:chgData name="Edward Apraku" userId="ebb3697f06b333ec" providerId="LiveId" clId="{1898E0B0-B404-4A53-A042-4AF0B8F7D8D6}" dt="2021-04-02T22:28:11.342" v="1767" actId="1076"/>
          <ac:picMkLst>
            <pc:docMk/>
            <pc:sldMk cId="875833722" sldId="284"/>
            <ac:picMk id="7" creationId="{B525A29B-8AB1-46D2-A774-242DC1A67B66}"/>
          </ac:picMkLst>
        </pc:picChg>
        <pc:picChg chg="add mod">
          <ac:chgData name="Edward Apraku" userId="ebb3697f06b333ec" providerId="LiveId" clId="{1898E0B0-B404-4A53-A042-4AF0B8F7D8D6}" dt="2021-04-02T22:28:23.236" v="1773" actId="14100"/>
          <ac:picMkLst>
            <pc:docMk/>
            <pc:sldMk cId="875833722" sldId="284"/>
            <ac:picMk id="2050" creationId="{8B6C3168-C98F-460D-A5C7-3453C01F9B55}"/>
          </ac:picMkLst>
        </pc:picChg>
        <pc:picChg chg="del">
          <ac:chgData name="Edward Apraku" userId="ebb3697f06b333ec" providerId="LiveId" clId="{1898E0B0-B404-4A53-A042-4AF0B8F7D8D6}" dt="2021-04-02T22:16:13.488" v="1704" actId="21"/>
          <ac:picMkLst>
            <pc:docMk/>
            <pc:sldMk cId="875833722" sldId="284"/>
            <ac:picMk id="10244" creationId="{F1794122-155B-47E9-84FA-1EB9528B5D58}"/>
          </ac:picMkLst>
        </pc:picChg>
      </pc:sldChg>
      <pc:sldChg chg="addSp delSp modSp mod setBg">
        <pc:chgData name="Edward Apraku" userId="ebb3697f06b333ec" providerId="LiveId" clId="{1898E0B0-B404-4A53-A042-4AF0B8F7D8D6}" dt="2021-04-02T22:45:44.143" v="2410"/>
        <pc:sldMkLst>
          <pc:docMk/>
          <pc:sldMk cId="3212409371" sldId="285"/>
        </pc:sldMkLst>
        <pc:spChg chg="mod">
          <ac:chgData name="Edward Apraku" userId="ebb3697f06b333ec" providerId="LiveId" clId="{1898E0B0-B404-4A53-A042-4AF0B8F7D8D6}" dt="2021-04-02T22:44:27.649" v="2387" actId="26606"/>
          <ac:spMkLst>
            <pc:docMk/>
            <pc:sldMk cId="3212409371" sldId="285"/>
            <ac:spMk id="2" creationId="{A08D1956-93EA-4AED-AD2E-A37AAAC68308}"/>
          </ac:spMkLst>
        </pc:spChg>
        <pc:spChg chg="del mod">
          <ac:chgData name="Edward Apraku" userId="ebb3697f06b333ec" providerId="LiveId" clId="{1898E0B0-B404-4A53-A042-4AF0B8F7D8D6}" dt="2021-04-02T22:44:27.690" v="2388" actId="26606"/>
          <ac:spMkLst>
            <pc:docMk/>
            <pc:sldMk cId="3212409371" sldId="285"/>
            <ac:spMk id="3" creationId="{682ED019-9C97-4401-9AA2-1A77F292EE50}"/>
          </ac:spMkLst>
        </pc:spChg>
        <pc:spChg chg="add del">
          <ac:chgData name="Edward Apraku" userId="ebb3697f06b333ec" providerId="LiveId" clId="{1898E0B0-B404-4A53-A042-4AF0B8F7D8D6}" dt="2021-04-02T00:12:44.066" v="1454" actId="26606"/>
          <ac:spMkLst>
            <pc:docMk/>
            <pc:sldMk cId="3212409371" sldId="285"/>
            <ac:spMk id="71" creationId="{CF4680D4-DEE2-49EE-AF90-EFEAF50AEC23}"/>
          </ac:spMkLst>
        </pc:spChg>
        <pc:spChg chg="add del">
          <ac:chgData name="Edward Apraku" userId="ebb3697f06b333ec" providerId="LiveId" clId="{1898E0B0-B404-4A53-A042-4AF0B8F7D8D6}" dt="2021-04-02T00:12:44.066" v="1454" actId="26606"/>
          <ac:spMkLst>
            <pc:docMk/>
            <pc:sldMk cId="3212409371" sldId="285"/>
            <ac:spMk id="73" creationId="{50C52EE1-5085-4960-AD29-A926E62ECC9F}"/>
          </ac:spMkLst>
        </pc:spChg>
        <pc:spChg chg="add del">
          <ac:chgData name="Edward Apraku" userId="ebb3697f06b333ec" providerId="LiveId" clId="{1898E0B0-B404-4A53-A042-4AF0B8F7D8D6}" dt="2021-04-02T22:44:27.690" v="2388" actId="26606"/>
          <ac:spMkLst>
            <pc:docMk/>
            <pc:sldMk cId="3212409371" sldId="285"/>
            <ac:spMk id="74" creationId="{E3BC0364-4B58-4841-A227-00A6A59E02C6}"/>
          </ac:spMkLst>
        </pc:spChg>
        <pc:spChg chg="add del">
          <ac:chgData name="Edward Apraku" userId="ebb3697f06b333ec" providerId="LiveId" clId="{1898E0B0-B404-4A53-A042-4AF0B8F7D8D6}" dt="2021-04-02T00:12:44.066" v="1454" actId="26606"/>
          <ac:spMkLst>
            <pc:docMk/>
            <pc:sldMk cId="3212409371" sldId="285"/>
            <ac:spMk id="75" creationId="{CD15AA94-C237-4412-B37B-EB317D2B05B7}"/>
          </ac:spMkLst>
        </pc:spChg>
        <pc:spChg chg="add del">
          <ac:chgData name="Edward Apraku" userId="ebb3697f06b333ec" providerId="LiveId" clId="{1898E0B0-B404-4A53-A042-4AF0B8F7D8D6}" dt="2021-04-02T22:44:27.690" v="2388" actId="26606"/>
          <ac:spMkLst>
            <pc:docMk/>
            <pc:sldMk cId="3212409371" sldId="285"/>
            <ac:spMk id="76" creationId="{A029A1F4-D02D-48E4-9331-6870B23B4FAF}"/>
          </ac:spMkLst>
        </pc:spChg>
        <pc:spChg chg="add del">
          <ac:chgData name="Edward Apraku" userId="ebb3697f06b333ec" providerId="LiveId" clId="{1898E0B0-B404-4A53-A042-4AF0B8F7D8D6}" dt="2021-04-02T22:44:27.690" v="2388" actId="26606"/>
          <ac:spMkLst>
            <pc:docMk/>
            <pc:sldMk cId="3212409371" sldId="285"/>
            <ac:spMk id="78" creationId="{D06A8CF3-711E-4C63-9DD5-53A2696C0D6F}"/>
          </ac:spMkLst>
        </pc:spChg>
        <pc:spChg chg="add del">
          <ac:chgData name="Edward Apraku" userId="ebb3697f06b333ec" providerId="LiveId" clId="{1898E0B0-B404-4A53-A042-4AF0B8F7D8D6}" dt="2021-04-02T22:44:27.649" v="2387" actId="26606"/>
          <ac:spMkLst>
            <pc:docMk/>
            <pc:sldMk cId="3212409371" sldId="285"/>
            <ac:spMk id="135" creationId="{8E1D4842-F208-47E0-A3A4-6469A9F04595}"/>
          </ac:spMkLst>
        </pc:spChg>
        <pc:spChg chg="add del">
          <ac:chgData name="Edward Apraku" userId="ebb3697f06b333ec" providerId="LiveId" clId="{1898E0B0-B404-4A53-A042-4AF0B8F7D8D6}" dt="2021-04-02T22:43:58.432" v="2385" actId="26606"/>
          <ac:spMkLst>
            <pc:docMk/>
            <pc:sldMk cId="3212409371" sldId="285"/>
            <ac:spMk id="8196" creationId="{1660E788-AFA9-4A1B-9991-6AA74632A15B}"/>
          </ac:spMkLst>
        </pc:spChg>
        <pc:spChg chg="add del">
          <ac:chgData name="Edward Apraku" userId="ebb3697f06b333ec" providerId="LiveId" clId="{1898E0B0-B404-4A53-A042-4AF0B8F7D8D6}" dt="2021-04-02T22:43:58.432" v="2385" actId="26606"/>
          <ac:spMkLst>
            <pc:docMk/>
            <pc:sldMk cId="3212409371" sldId="285"/>
            <ac:spMk id="8197" creationId="{867D4867-5BA7-4462-B2F6-A23F4A622AA7}"/>
          </ac:spMkLst>
        </pc:spChg>
        <pc:spChg chg="add">
          <ac:chgData name="Edward Apraku" userId="ebb3697f06b333ec" providerId="LiveId" clId="{1898E0B0-B404-4A53-A042-4AF0B8F7D8D6}" dt="2021-04-02T22:44:27.690" v="2388" actId="26606"/>
          <ac:spMkLst>
            <pc:docMk/>
            <pc:sldMk cId="3212409371" sldId="285"/>
            <ac:spMk id="8199" creationId="{E3BC0364-4B58-4841-A227-00A6A59E02C6}"/>
          </ac:spMkLst>
        </pc:spChg>
        <pc:spChg chg="add">
          <ac:chgData name="Edward Apraku" userId="ebb3697f06b333ec" providerId="LiveId" clId="{1898E0B0-B404-4A53-A042-4AF0B8F7D8D6}" dt="2021-04-02T22:44:27.690" v="2388" actId="26606"/>
          <ac:spMkLst>
            <pc:docMk/>
            <pc:sldMk cId="3212409371" sldId="285"/>
            <ac:spMk id="8200" creationId="{A029A1F4-D02D-48E4-9331-6870B23B4FAF}"/>
          </ac:spMkLst>
        </pc:spChg>
        <pc:spChg chg="add">
          <ac:chgData name="Edward Apraku" userId="ebb3697f06b333ec" providerId="LiveId" clId="{1898E0B0-B404-4A53-A042-4AF0B8F7D8D6}" dt="2021-04-02T22:44:27.690" v="2388" actId="26606"/>
          <ac:spMkLst>
            <pc:docMk/>
            <pc:sldMk cId="3212409371" sldId="285"/>
            <ac:spMk id="8201" creationId="{D06A8CF3-711E-4C63-9DD5-53A2696C0D6F}"/>
          </ac:spMkLst>
        </pc:spChg>
        <pc:graphicFrameChg chg="add mod">
          <ac:chgData name="Edward Apraku" userId="ebb3697f06b333ec" providerId="LiveId" clId="{1898E0B0-B404-4A53-A042-4AF0B8F7D8D6}" dt="2021-04-02T22:45:44.143" v="2410"/>
          <ac:graphicFrameMkLst>
            <pc:docMk/>
            <pc:sldMk cId="3212409371" sldId="285"/>
            <ac:graphicFrameMk id="8198" creationId="{583233AB-D1E1-41BB-8DEE-8E4D241E7E3B}"/>
          </ac:graphicFrameMkLst>
        </pc:graphicFrameChg>
        <pc:picChg chg="add mod ord">
          <ac:chgData name="Edward Apraku" userId="ebb3697f06b333ec" providerId="LiveId" clId="{1898E0B0-B404-4A53-A042-4AF0B8F7D8D6}" dt="2021-04-02T22:44:27.649" v="2387" actId="26606"/>
          <ac:picMkLst>
            <pc:docMk/>
            <pc:sldMk cId="3212409371" sldId="285"/>
            <ac:picMk id="7" creationId="{C24F43D6-FED6-4E0D-8E4D-2F2EE2F26930}"/>
          </ac:picMkLst>
        </pc:picChg>
        <pc:picChg chg="add mod ord">
          <ac:chgData name="Edward Apraku" userId="ebb3697f06b333ec" providerId="LiveId" clId="{1898E0B0-B404-4A53-A042-4AF0B8F7D8D6}" dt="2021-04-02T22:44:27.649" v="2387" actId="26606"/>
          <ac:picMkLst>
            <pc:docMk/>
            <pc:sldMk cId="3212409371" sldId="285"/>
            <ac:picMk id="8194" creationId="{35045579-97FD-4125-ACB7-BDB20622198F}"/>
          </ac:picMkLst>
        </pc:picChg>
        <pc:picChg chg="del">
          <ac:chgData name="Edward Apraku" userId="ebb3697f06b333ec" providerId="LiveId" clId="{1898E0B0-B404-4A53-A042-4AF0B8F7D8D6}" dt="2021-04-02T00:04:38.827" v="1434" actId="21"/>
          <ac:picMkLst>
            <pc:docMk/>
            <pc:sldMk cId="3212409371" sldId="285"/>
            <ac:picMk id="9218" creationId="{9B501F86-1936-461C-82C4-FAE8FA82D45F}"/>
          </ac:picMkLst>
        </pc:picChg>
      </pc:sldChg>
      <pc:sldChg chg="addSp delSp modSp mod">
        <pc:chgData name="Edward Apraku" userId="ebb3697f06b333ec" providerId="LiveId" clId="{1898E0B0-B404-4A53-A042-4AF0B8F7D8D6}" dt="2021-04-01T23:14:12.939" v="1433" actId="1076"/>
        <pc:sldMkLst>
          <pc:docMk/>
          <pc:sldMk cId="1798367371" sldId="287"/>
        </pc:sldMkLst>
        <pc:spChg chg="mod">
          <ac:chgData name="Edward Apraku" userId="ebb3697f06b333ec" providerId="LiveId" clId="{1898E0B0-B404-4A53-A042-4AF0B8F7D8D6}" dt="2021-04-01T22:36:48.742" v="1348" actId="20577"/>
          <ac:spMkLst>
            <pc:docMk/>
            <pc:sldMk cId="1798367371" sldId="287"/>
            <ac:spMk id="2" creationId="{000F5BDC-8AC6-4760-8BB3-09FEB7FB7715}"/>
          </ac:spMkLst>
        </pc:spChg>
        <pc:spChg chg="add del mod">
          <ac:chgData name="Edward Apraku" userId="ebb3697f06b333ec" providerId="LiveId" clId="{1898E0B0-B404-4A53-A042-4AF0B8F7D8D6}" dt="2021-04-01T22:23:18.723" v="1270" actId="21"/>
          <ac:spMkLst>
            <pc:docMk/>
            <pc:sldMk cId="1798367371" sldId="287"/>
            <ac:spMk id="3" creationId="{F1B42D8C-53C9-4E13-A6C9-03FFAB6A4583}"/>
          </ac:spMkLst>
        </pc:spChg>
        <pc:spChg chg="del">
          <ac:chgData name="Edward Apraku" userId="ebb3697f06b333ec" providerId="LiveId" clId="{1898E0B0-B404-4A53-A042-4AF0B8F7D8D6}" dt="2021-04-01T22:23:13.471" v="1267" actId="21"/>
          <ac:spMkLst>
            <pc:docMk/>
            <pc:sldMk cId="1798367371" sldId="287"/>
            <ac:spMk id="4" creationId="{0DB7A972-BA40-4B69-8136-09E5C5C249EF}"/>
          </ac:spMkLst>
        </pc:spChg>
        <pc:spChg chg="del">
          <ac:chgData name="Edward Apraku" userId="ebb3697f06b333ec" providerId="LiveId" clId="{1898E0B0-B404-4A53-A042-4AF0B8F7D8D6}" dt="2021-04-01T22:23:06.273" v="1266" actId="478"/>
          <ac:spMkLst>
            <pc:docMk/>
            <pc:sldMk cId="1798367371" sldId="287"/>
            <ac:spMk id="5" creationId="{CB7AED97-6EA8-4455-9ADD-AB92D9339F2E}"/>
          </ac:spMkLst>
        </pc:spChg>
        <pc:spChg chg="del">
          <ac:chgData name="Edward Apraku" userId="ebb3697f06b333ec" providerId="LiveId" clId="{1898E0B0-B404-4A53-A042-4AF0B8F7D8D6}" dt="2021-04-01T22:23:06.273" v="1266" actId="478"/>
          <ac:spMkLst>
            <pc:docMk/>
            <pc:sldMk cId="1798367371" sldId="287"/>
            <ac:spMk id="6" creationId="{0FE70F55-B495-430B-B9CC-5F1D8209D7D7}"/>
          </ac:spMkLst>
        </pc:spChg>
        <pc:spChg chg="del">
          <ac:chgData name="Edward Apraku" userId="ebb3697f06b333ec" providerId="LiveId" clId="{1898E0B0-B404-4A53-A042-4AF0B8F7D8D6}" dt="2021-04-01T22:23:06.273" v="1266" actId="478"/>
          <ac:spMkLst>
            <pc:docMk/>
            <pc:sldMk cId="1798367371" sldId="287"/>
            <ac:spMk id="7" creationId="{5D627AC0-B79E-4B4D-AC68-5B5D0881BE54}"/>
          </ac:spMkLst>
        </pc:spChg>
        <pc:spChg chg="del">
          <ac:chgData name="Edward Apraku" userId="ebb3697f06b333ec" providerId="LiveId" clId="{1898E0B0-B404-4A53-A042-4AF0B8F7D8D6}" dt="2021-04-01T22:23:13.471" v="1267" actId="21"/>
          <ac:spMkLst>
            <pc:docMk/>
            <pc:sldMk cId="1798367371" sldId="287"/>
            <ac:spMk id="18" creationId="{6DC94FBB-6F8F-47BC-9CB2-34261B808CBA}"/>
          </ac:spMkLst>
        </pc:spChg>
        <pc:spChg chg="del">
          <ac:chgData name="Edward Apraku" userId="ebb3697f06b333ec" providerId="LiveId" clId="{1898E0B0-B404-4A53-A042-4AF0B8F7D8D6}" dt="2021-04-01T22:23:13.471" v="1267" actId="21"/>
          <ac:spMkLst>
            <pc:docMk/>
            <pc:sldMk cId="1798367371" sldId="287"/>
            <ac:spMk id="19" creationId="{535E48AC-286E-4DD9-888B-8DAB015447B5}"/>
          </ac:spMkLst>
        </pc:spChg>
        <pc:spChg chg="del">
          <ac:chgData name="Edward Apraku" userId="ebb3697f06b333ec" providerId="LiveId" clId="{1898E0B0-B404-4A53-A042-4AF0B8F7D8D6}" dt="2021-04-01T22:23:06.273" v="1266" actId="478"/>
          <ac:spMkLst>
            <pc:docMk/>
            <pc:sldMk cId="1798367371" sldId="287"/>
            <ac:spMk id="29" creationId="{8CD77BB0-C342-4907-932F-62A99A13F87E}"/>
          </ac:spMkLst>
        </pc:spChg>
        <pc:spChg chg="add del mod">
          <ac:chgData name="Edward Apraku" userId="ebb3697f06b333ec" providerId="LiveId" clId="{1898E0B0-B404-4A53-A042-4AF0B8F7D8D6}" dt="2021-04-01T22:37:02.863" v="1349" actId="21"/>
          <ac:spMkLst>
            <pc:docMk/>
            <pc:sldMk cId="1798367371" sldId="287"/>
            <ac:spMk id="34" creationId="{25D4DBA4-CF80-40D7-8016-689F071D1257}"/>
          </ac:spMkLst>
        </pc:spChg>
        <pc:spChg chg="add del mod">
          <ac:chgData name="Edward Apraku" userId="ebb3697f06b333ec" providerId="LiveId" clId="{1898E0B0-B404-4A53-A042-4AF0B8F7D8D6}" dt="2021-04-01T22:37:02.863" v="1349" actId="21"/>
          <ac:spMkLst>
            <pc:docMk/>
            <pc:sldMk cId="1798367371" sldId="287"/>
            <ac:spMk id="35" creationId="{7FEDAA46-2562-409A-BE32-19163088F04A}"/>
          </ac:spMkLst>
        </pc:spChg>
        <pc:spChg chg="add del mod">
          <ac:chgData name="Edward Apraku" userId="ebb3697f06b333ec" providerId="LiveId" clId="{1898E0B0-B404-4A53-A042-4AF0B8F7D8D6}" dt="2021-04-01T22:37:02.863" v="1349" actId="21"/>
          <ac:spMkLst>
            <pc:docMk/>
            <pc:sldMk cId="1798367371" sldId="287"/>
            <ac:spMk id="38" creationId="{22F1C322-7577-41A4-B5C4-2EA636B001B4}"/>
          </ac:spMkLst>
        </pc:spChg>
        <pc:spChg chg="add del mod">
          <ac:chgData name="Edward Apraku" userId="ebb3697f06b333ec" providerId="LiveId" clId="{1898E0B0-B404-4A53-A042-4AF0B8F7D8D6}" dt="2021-04-01T22:37:02.863" v="1349" actId="21"/>
          <ac:spMkLst>
            <pc:docMk/>
            <pc:sldMk cId="1798367371" sldId="287"/>
            <ac:spMk id="39" creationId="{8DE8D33B-B42F-4582-B0B4-8AE6A2F36CAB}"/>
          </ac:spMkLst>
        </pc:spChg>
        <pc:spChg chg="add del mod">
          <ac:chgData name="Edward Apraku" userId="ebb3697f06b333ec" providerId="LiveId" clId="{1898E0B0-B404-4A53-A042-4AF0B8F7D8D6}" dt="2021-04-01T22:37:02.863" v="1349" actId="21"/>
          <ac:spMkLst>
            <pc:docMk/>
            <pc:sldMk cId="1798367371" sldId="287"/>
            <ac:spMk id="41" creationId="{A51CE887-6D67-4920-B2D8-9925EAA630E2}"/>
          </ac:spMkLst>
        </pc:spChg>
        <pc:spChg chg="add del mod">
          <ac:chgData name="Edward Apraku" userId="ebb3697f06b333ec" providerId="LiveId" clId="{1898E0B0-B404-4A53-A042-4AF0B8F7D8D6}" dt="2021-04-01T22:37:02.863" v="1349" actId="21"/>
          <ac:spMkLst>
            <pc:docMk/>
            <pc:sldMk cId="1798367371" sldId="287"/>
            <ac:spMk id="43" creationId="{4B7D2928-9ACE-4A42-A836-80E3A40C9443}"/>
          </ac:spMkLst>
        </pc:spChg>
        <pc:spChg chg="add mod">
          <ac:chgData name="Edward Apraku" userId="ebb3697f06b333ec" providerId="LiveId" clId="{1898E0B0-B404-4A53-A042-4AF0B8F7D8D6}" dt="2021-04-01T22:46:55.945" v="1374" actId="1076"/>
          <ac:spMkLst>
            <pc:docMk/>
            <pc:sldMk cId="1798367371" sldId="287"/>
            <ac:spMk id="44" creationId="{02FD3EE8-E771-41C6-885A-81EADC0EA9DF}"/>
          </ac:spMkLst>
        </pc:spChg>
        <pc:spChg chg="add mod">
          <ac:chgData name="Edward Apraku" userId="ebb3697f06b333ec" providerId="LiveId" clId="{1898E0B0-B404-4A53-A042-4AF0B8F7D8D6}" dt="2021-04-01T22:56:16.188" v="1417" actId="1582"/>
          <ac:spMkLst>
            <pc:docMk/>
            <pc:sldMk cId="1798367371" sldId="287"/>
            <ac:spMk id="47" creationId="{3C4C0420-2016-4D47-A064-28263E8FF41D}"/>
          </ac:spMkLst>
        </pc:spChg>
        <pc:spChg chg="add mod ord">
          <ac:chgData name="Edward Apraku" userId="ebb3697f06b333ec" providerId="LiveId" clId="{1898E0B0-B404-4A53-A042-4AF0B8F7D8D6}" dt="2021-04-01T23:14:04.236" v="1431" actId="1076"/>
          <ac:spMkLst>
            <pc:docMk/>
            <pc:sldMk cId="1798367371" sldId="287"/>
            <ac:spMk id="48" creationId="{E8F6A63B-80E8-4B8D-A54A-B04058869DC2}"/>
          </ac:spMkLst>
        </pc:spChg>
        <pc:picChg chg="del">
          <ac:chgData name="Edward Apraku" userId="ebb3697f06b333ec" providerId="LiveId" clId="{1898E0B0-B404-4A53-A042-4AF0B8F7D8D6}" dt="2021-04-01T22:23:06.273" v="1266" actId="478"/>
          <ac:picMkLst>
            <pc:docMk/>
            <pc:sldMk cId="1798367371" sldId="287"/>
            <ac:picMk id="11" creationId="{C5BE3DF0-C626-48F4-A3CD-BA76566E940A}"/>
          </ac:picMkLst>
        </pc:picChg>
        <pc:picChg chg="del">
          <ac:chgData name="Edward Apraku" userId="ebb3697f06b333ec" providerId="LiveId" clId="{1898E0B0-B404-4A53-A042-4AF0B8F7D8D6}" dt="2021-04-01T22:23:13.471" v="1267" actId="21"/>
          <ac:picMkLst>
            <pc:docMk/>
            <pc:sldMk cId="1798367371" sldId="287"/>
            <ac:picMk id="12" creationId="{FC965CD9-6324-488C-AFFF-AFDD69CF5178}"/>
          </ac:picMkLst>
        </pc:picChg>
        <pc:picChg chg="del">
          <ac:chgData name="Edward Apraku" userId="ebb3697f06b333ec" providerId="LiveId" clId="{1898E0B0-B404-4A53-A042-4AF0B8F7D8D6}" dt="2021-04-01T22:23:17.887" v="1269" actId="21"/>
          <ac:picMkLst>
            <pc:docMk/>
            <pc:sldMk cId="1798367371" sldId="287"/>
            <ac:picMk id="13" creationId="{78AD6469-371F-4779-8E34-17270E381E4A}"/>
          </ac:picMkLst>
        </pc:picChg>
        <pc:picChg chg="del">
          <ac:chgData name="Edward Apraku" userId="ebb3697f06b333ec" providerId="LiveId" clId="{1898E0B0-B404-4A53-A042-4AF0B8F7D8D6}" dt="2021-04-01T22:23:16.939" v="1268" actId="21"/>
          <ac:picMkLst>
            <pc:docMk/>
            <pc:sldMk cId="1798367371" sldId="287"/>
            <ac:picMk id="16" creationId="{206127A9-5335-4927-84B9-2B7CEC6313E7}"/>
          </ac:picMkLst>
        </pc:picChg>
        <pc:picChg chg="del">
          <ac:chgData name="Edward Apraku" userId="ebb3697f06b333ec" providerId="LiveId" clId="{1898E0B0-B404-4A53-A042-4AF0B8F7D8D6}" dt="2021-04-01T22:23:20.859" v="1272" actId="21"/>
          <ac:picMkLst>
            <pc:docMk/>
            <pc:sldMk cId="1798367371" sldId="287"/>
            <ac:picMk id="17" creationId="{0D4326E0-BE5C-4313-8900-2B6F568FA5EE}"/>
          </ac:picMkLst>
        </pc:picChg>
        <pc:picChg chg="del">
          <ac:chgData name="Edward Apraku" userId="ebb3697f06b333ec" providerId="LiveId" clId="{1898E0B0-B404-4A53-A042-4AF0B8F7D8D6}" dt="2021-04-01T22:23:06.273" v="1266" actId="478"/>
          <ac:picMkLst>
            <pc:docMk/>
            <pc:sldMk cId="1798367371" sldId="287"/>
            <ac:picMk id="22" creationId="{7280E9AE-C095-46E6-A75C-8C65BDB865D6}"/>
          </ac:picMkLst>
        </pc:picChg>
        <pc:picChg chg="del">
          <ac:chgData name="Edward Apraku" userId="ebb3697f06b333ec" providerId="LiveId" clId="{1898E0B0-B404-4A53-A042-4AF0B8F7D8D6}" dt="2021-04-01T22:23:22.938" v="1273" actId="21"/>
          <ac:picMkLst>
            <pc:docMk/>
            <pc:sldMk cId="1798367371" sldId="287"/>
            <ac:picMk id="23" creationId="{B23F4811-A088-482B-A4D7-1C1EEBBEF09B}"/>
          </ac:picMkLst>
        </pc:picChg>
        <pc:picChg chg="del">
          <ac:chgData name="Edward Apraku" userId="ebb3697f06b333ec" providerId="LiveId" clId="{1898E0B0-B404-4A53-A042-4AF0B8F7D8D6}" dt="2021-04-01T22:23:06.273" v="1266" actId="478"/>
          <ac:picMkLst>
            <pc:docMk/>
            <pc:sldMk cId="1798367371" sldId="287"/>
            <ac:picMk id="24" creationId="{AA78C295-F05B-4914-B2FE-08B576984486}"/>
          </ac:picMkLst>
        </pc:picChg>
        <pc:picChg chg="del">
          <ac:chgData name="Edward Apraku" userId="ebb3697f06b333ec" providerId="LiveId" clId="{1898E0B0-B404-4A53-A042-4AF0B8F7D8D6}" dt="2021-04-01T22:23:22.938" v="1273" actId="21"/>
          <ac:picMkLst>
            <pc:docMk/>
            <pc:sldMk cId="1798367371" sldId="287"/>
            <ac:picMk id="25" creationId="{FF76EF0F-BBF0-4D13-B4AE-5A24526B8F55}"/>
          </ac:picMkLst>
        </pc:picChg>
        <pc:picChg chg="del">
          <ac:chgData name="Edward Apraku" userId="ebb3697f06b333ec" providerId="LiveId" clId="{1898E0B0-B404-4A53-A042-4AF0B8F7D8D6}" dt="2021-04-01T22:23:06.273" v="1266" actId="478"/>
          <ac:picMkLst>
            <pc:docMk/>
            <pc:sldMk cId="1798367371" sldId="287"/>
            <ac:picMk id="26" creationId="{B6383887-D34B-4706-A15B-89B75698DC90}"/>
          </ac:picMkLst>
        </pc:picChg>
        <pc:picChg chg="del">
          <ac:chgData name="Edward Apraku" userId="ebb3697f06b333ec" providerId="LiveId" clId="{1898E0B0-B404-4A53-A042-4AF0B8F7D8D6}" dt="2021-04-01T22:23:06.273" v="1266" actId="478"/>
          <ac:picMkLst>
            <pc:docMk/>
            <pc:sldMk cId="1798367371" sldId="287"/>
            <ac:picMk id="28" creationId="{90749D87-17E7-4870-8482-52224890B71F}"/>
          </ac:picMkLst>
        </pc:picChg>
        <pc:picChg chg="add del mod">
          <ac:chgData name="Edward Apraku" userId="ebb3697f06b333ec" providerId="LiveId" clId="{1898E0B0-B404-4A53-A042-4AF0B8F7D8D6}" dt="2021-04-01T22:37:02.863" v="1349" actId="21"/>
          <ac:picMkLst>
            <pc:docMk/>
            <pc:sldMk cId="1798367371" sldId="287"/>
            <ac:picMk id="31" creationId="{4E80C5EA-2F96-4CC8-8FB0-CE8D05812C5B}"/>
          </ac:picMkLst>
        </pc:picChg>
        <pc:picChg chg="add del mod">
          <ac:chgData name="Edward Apraku" userId="ebb3697f06b333ec" providerId="LiveId" clId="{1898E0B0-B404-4A53-A042-4AF0B8F7D8D6}" dt="2021-04-01T22:37:02.863" v="1349" actId="21"/>
          <ac:picMkLst>
            <pc:docMk/>
            <pc:sldMk cId="1798367371" sldId="287"/>
            <ac:picMk id="32" creationId="{14AE8B42-0731-4B40-B5E8-DF8FA45CD36C}"/>
          </ac:picMkLst>
        </pc:picChg>
        <pc:picChg chg="add del mod">
          <ac:chgData name="Edward Apraku" userId="ebb3697f06b333ec" providerId="LiveId" clId="{1898E0B0-B404-4A53-A042-4AF0B8F7D8D6}" dt="2021-04-01T22:37:02.863" v="1349" actId="21"/>
          <ac:picMkLst>
            <pc:docMk/>
            <pc:sldMk cId="1798367371" sldId="287"/>
            <ac:picMk id="33" creationId="{4BB5511E-9FEE-46DC-8E25-0860CE21A9AD}"/>
          </ac:picMkLst>
        </pc:picChg>
        <pc:picChg chg="add del mod">
          <ac:chgData name="Edward Apraku" userId="ebb3697f06b333ec" providerId="LiveId" clId="{1898E0B0-B404-4A53-A042-4AF0B8F7D8D6}" dt="2021-04-01T22:37:02.863" v="1349" actId="21"/>
          <ac:picMkLst>
            <pc:docMk/>
            <pc:sldMk cId="1798367371" sldId="287"/>
            <ac:picMk id="37" creationId="{E0525995-6EC7-4566-B898-B63E438F0E6C}"/>
          </ac:picMkLst>
        </pc:picChg>
        <pc:picChg chg="add del mod">
          <ac:chgData name="Edward Apraku" userId="ebb3697f06b333ec" providerId="LiveId" clId="{1898E0B0-B404-4A53-A042-4AF0B8F7D8D6}" dt="2021-04-01T22:37:02.863" v="1349" actId="21"/>
          <ac:picMkLst>
            <pc:docMk/>
            <pc:sldMk cId="1798367371" sldId="287"/>
            <ac:picMk id="40" creationId="{40284AFB-8AF1-4F5F-B7D8-A113C068EA83}"/>
          </ac:picMkLst>
        </pc:picChg>
        <pc:picChg chg="add mod">
          <ac:chgData name="Edward Apraku" userId="ebb3697f06b333ec" providerId="LiveId" clId="{1898E0B0-B404-4A53-A042-4AF0B8F7D8D6}" dt="2021-04-01T23:14:12.939" v="1433" actId="1076"/>
          <ac:picMkLst>
            <pc:docMk/>
            <pc:sldMk cId="1798367371" sldId="287"/>
            <ac:picMk id="42" creationId="{148A5E8E-74CD-4215-A20C-B702B750EB03}"/>
          </ac:picMkLst>
        </pc:picChg>
        <pc:picChg chg="del">
          <ac:chgData name="Edward Apraku" userId="ebb3697f06b333ec" providerId="LiveId" clId="{1898E0B0-B404-4A53-A042-4AF0B8F7D8D6}" dt="2021-04-01T22:23:19.757" v="1271" actId="21"/>
          <ac:picMkLst>
            <pc:docMk/>
            <pc:sldMk cId="1798367371" sldId="287"/>
            <ac:picMk id="1026" creationId="{D9FFEDA9-186D-4228-A2B4-75AD3D907452}"/>
          </ac:picMkLst>
        </pc:picChg>
        <pc:picChg chg="add mod">
          <ac:chgData name="Edward Apraku" userId="ebb3697f06b333ec" providerId="LiveId" clId="{1898E0B0-B404-4A53-A042-4AF0B8F7D8D6}" dt="2021-04-01T22:56:03.938" v="1416" actId="1076"/>
          <ac:picMkLst>
            <pc:docMk/>
            <pc:sldMk cId="1798367371" sldId="287"/>
            <ac:picMk id="7170" creationId="{6C307AD0-4381-4EE5-A65A-B52BA6AC3B63}"/>
          </ac:picMkLst>
        </pc:picChg>
        <pc:picChg chg="add mod">
          <ac:chgData name="Edward Apraku" userId="ebb3697f06b333ec" providerId="LiveId" clId="{1898E0B0-B404-4A53-A042-4AF0B8F7D8D6}" dt="2021-04-01T23:13:55.701" v="1428" actId="1076"/>
          <ac:picMkLst>
            <pc:docMk/>
            <pc:sldMk cId="1798367371" sldId="287"/>
            <ac:picMk id="7172" creationId="{26D0975C-CA4E-450A-9C94-52AA38A401C7}"/>
          </ac:picMkLst>
        </pc:picChg>
        <pc:cxnChg chg="del">
          <ac:chgData name="Edward Apraku" userId="ebb3697f06b333ec" providerId="LiveId" clId="{1898E0B0-B404-4A53-A042-4AF0B8F7D8D6}" dt="2021-04-01T22:23:06.273" v="1266" actId="478"/>
          <ac:cxnSpMkLst>
            <pc:docMk/>
            <pc:sldMk cId="1798367371" sldId="287"/>
            <ac:cxnSpMk id="8" creationId="{5A4F8908-95D1-4A57-9751-D8E1A4F3B773}"/>
          </ac:cxnSpMkLst>
        </pc:cxnChg>
        <pc:cxnChg chg="del">
          <ac:chgData name="Edward Apraku" userId="ebb3697f06b333ec" providerId="LiveId" clId="{1898E0B0-B404-4A53-A042-4AF0B8F7D8D6}" dt="2021-04-01T22:23:06.273" v="1266" actId="478"/>
          <ac:cxnSpMkLst>
            <pc:docMk/>
            <pc:sldMk cId="1798367371" sldId="287"/>
            <ac:cxnSpMk id="10" creationId="{908EDF76-63E0-49D2-A836-0989C3609AF2}"/>
          </ac:cxnSpMkLst>
        </pc:cxnChg>
        <pc:cxnChg chg="del">
          <ac:chgData name="Edward Apraku" userId="ebb3697f06b333ec" providerId="LiveId" clId="{1898E0B0-B404-4A53-A042-4AF0B8F7D8D6}" dt="2021-04-01T22:23:06.273" v="1266" actId="478"/>
          <ac:cxnSpMkLst>
            <pc:docMk/>
            <pc:sldMk cId="1798367371" sldId="287"/>
            <ac:cxnSpMk id="14" creationId="{9E115F3E-3CF1-434F-8358-3795C83A7B31}"/>
          </ac:cxnSpMkLst>
        </pc:cxnChg>
        <pc:cxnChg chg="del">
          <ac:chgData name="Edward Apraku" userId="ebb3697f06b333ec" providerId="LiveId" clId="{1898E0B0-B404-4A53-A042-4AF0B8F7D8D6}" dt="2021-04-01T22:23:06.273" v="1266" actId="478"/>
          <ac:cxnSpMkLst>
            <pc:docMk/>
            <pc:sldMk cId="1798367371" sldId="287"/>
            <ac:cxnSpMk id="21" creationId="{F81F514C-E86A-4991-A9FA-1C26ECA5A04C}"/>
          </ac:cxnSpMkLst>
        </pc:cxnChg>
        <pc:cxnChg chg="del">
          <ac:chgData name="Edward Apraku" userId="ebb3697f06b333ec" providerId="LiveId" clId="{1898E0B0-B404-4A53-A042-4AF0B8F7D8D6}" dt="2021-04-01T22:23:06.273" v="1266" actId="478"/>
          <ac:cxnSpMkLst>
            <pc:docMk/>
            <pc:sldMk cId="1798367371" sldId="287"/>
            <ac:cxnSpMk id="27" creationId="{715F9E1C-A409-4F3E-BF23-2D14EBFC9099}"/>
          </ac:cxnSpMkLst>
        </pc:cxnChg>
        <pc:cxnChg chg="del">
          <ac:chgData name="Edward Apraku" userId="ebb3697f06b333ec" providerId="LiveId" clId="{1898E0B0-B404-4A53-A042-4AF0B8F7D8D6}" dt="2021-04-01T22:23:06.273" v="1266" actId="478"/>
          <ac:cxnSpMkLst>
            <pc:docMk/>
            <pc:sldMk cId="1798367371" sldId="287"/>
            <ac:cxnSpMk id="30" creationId="{56F33EAC-E8A9-42D4-B7F8-B089A013B583}"/>
          </ac:cxnSpMkLst>
        </pc:cxnChg>
        <pc:cxnChg chg="add del mod">
          <ac:chgData name="Edward Apraku" userId="ebb3697f06b333ec" providerId="LiveId" clId="{1898E0B0-B404-4A53-A042-4AF0B8F7D8D6}" dt="2021-04-01T22:37:02.863" v="1349" actId="21"/>
          <ac:cxnSpMkLst>
            <pc:docMk/>
            <pc:sldMk cId="1798367371" sldId="287"/>
            <ac:cxnSpMk id="36" creationId="{4D923B8F-9D9B-45BC-BA7A-6B9D8691D700}"/>
          </ac:cxnSpMkLst>
        </pc:cxnChg>
      </pc:sldChg>
      <pc:sldChg chg="del">
        <pc:chgData name="Edward Apraku" userId="ebb3697f06b333ec" providerId="LiveId" clId="{1898E0B0-B404-4A53-A042-4AF0B8F7D8D6}" dt="2021-04-02T00:28:48.877" v="1505" actId="2696"/>
        <pc:sldMkLst>
          <pc:docMk/>
          <pc:sldMk cId="2664427454" sldId="288"/>
        </pc:sldMkLst>
      </pc:sldChg>
      <pc:sldChg chg="modSp new mod ord">
        <pc:chgData name="Edward Apraku" userId="ebb3697f06b333ec" providerId="LiveId" clId="{1898E0B0-B404-4A53-A042-4AF0B8F7D8D6}" dt="2021-04-01T21:25:52.318" v="878"/>
        <pc:sldMkLst>
          <pc:docMk/>
          <pc:sldMk cId="3177979231" sldId="289"/>
        </pc:sldMkLst>
        <pc:spChg chg="mod">
          <ac:chgData name="Edward Apraku" userId="ebb3697f06b333ec" providerId="LiveId" clId="{1898E0B0-B404-4A53-A042-4AF0B8F7D8D6}" dt="2021-04-01T20:25:36.234" v="244" actId="1076"/>
          <ac:spMkLst>
            <pc:docMk/>
            <pc:sldMk cId="3177979231" sldId="289"/>
            <ac:spMk id="2" creationId="{27824C94-A3C0-44B2-A255-2402C43B0A8D}"/>
          </ac:spMkLst>
        </pc:spChg>
        <pc:spChg chg="mod">
          <ac:chgData name="Edward Apraku" userId="ebb3697f06b333ec" providerId="LiveId" clId="{1898E0B0-B404-4A53-A042-4AF0B8F7D8D6}" dt="2021-04-01T21:25:52.318" v="878"/>
          <ac:spMkLst>
            <pc:docMk/>
            <pc:sldMk cId="3177979231" sldId="289"/>
            <ac:spMk id="3" creationId="{6658FB8C-491C-4346-B347-08EB366A4610}"/>
          </ac:spMkLst>
        </pc:spChg>
      </pc:sldChg>
      <pc:sldChg chg="addSp delSp modSp add mod modNotesTx">
        <pc:chgData name="Edward Apraku" userId="ebb3697f06b333ec" providerId="LiveId" clId="{1898E0B0-B404-4A53-A042-4AF0B8F7D8D6}" dt="2021-04-01T21:34:47.836" v="1068" actId="1076"/>
        <pc:sldMkLst>
          <pc:docMk/>
          <pc:sldMk cId="3710882585" sldId="290"/>
        </pc:sldMkLst>
        <pc:spChg chg="add del mod">
          <ac:chgData name="Edward Apraku" userId="ebb3697f06b333ec" providerId="LiveId" clId="{1898E0B0-B404-4A53-A042-4AF0B8F7D8D6}" dt="2021-04-01T21:34:26.938" v="1061" actId="21"/>
          <ac:spMkLst>
            <pc:docMk/>
            <pc:sldMk cId="3710882585" sldId="290"/>
            <ac:spMk id="2" creationId="{825D50F2-F977-4905-94B2-979C456C422D}"/>
          </ac:spMkLst>
        </pc:spChg>
        <pc:spChg chg="mod">
          <ac:chgData name="Edward Apraku" userId="ebb3697f06b333ec" providerId="LiveId" clId="{1898E0B0-B404-4A53-A042-4AF0B8F7D8D6}" dt="2021-04-01T20:47:40.643" v="425" actId="20577"/>
          <ac:spMkLst>
            <pc:docMk/>
            <pc:sldMk cId="3710882585" sldId="290"/>
            <ac:spMk id="4" creationId="{6B574F54-122C-493B-AA55-584109FAA587}"/>
          </ac:spMkLst>
        </pc:spChg>
        <pc:spChg chg="del mod">
          <ac:chgData name="Edward Apraku" userId="ebb3697f06b333ec" providerId="LiveId" clId="{1898E0B0-B404-4A53-A042-4AF0B8F7D8D6}" dt="2021-04-01T21:08:31.012" v="678"/>
          <ac:spMkLst>
            <pc:docMk/>
            <pc:sldMk cId="3710882585" sldId="290"/>
            <ac:spMk id="6" creationId="{AA402189-58D8-4D93-BA98-E854449B52D9}"/>
          </ac:spMkLst>
        </pc:spChg>
        <pc:picChg chg="add mod ord">
          <ac:chgData name="Edward Apraku" userId="ebb3697f06b333ec" providerId="LiveId" clId="{1898E0B0-B404-4A53-A042-4AF0B8F7D8D6}" dt="2021-04-01T21:34:33.512" v="1065" actId="14100"/>
          <ac:picMkLst>
            <pc:docMk/>
            <pc:sldMk cId="3710882585" sldId="290"/>
            <ac:picMk id="8" creationId="{EA0D2E2A-C103-46EA-BB99-8F4AA59F64CE}"/>
          </ac:picMkLst>
        </pc:picChg>
        <pc:picChg chg="del">
          <ac:chgData name="Edward Apraku" userId="ebb3697f06b333ec" providerId="LiveId" clId="{1898E0B0-B404-4A53-A042-4AF0B8F7D8D6}" dt="2021-04-01T20:46:41.254" v="402" actId="21"/>
          <ac:picMkLst>
            <pc:docMk/>
            <pc:sldMk cId="3710882585" sldId="290"/>
            <ac:picMk id="9" creationId="{177F8C76-E9D5-4EE7-8550-FA8109CFA4A8}"/>
          </ac:picMkLst>
        </pc:picChg>
        <pc:picChg chg="del">
          <ac:chgData name="Edward Apraku" userId="ebb3697f06b333ec" providerId="LiveId" clId="{1898E0B0-B404-4A53-A042-4AF0B8F7D8D6}" dt="2021-04-01T20:46:40.308" v="401" actId="21"/>
          <ac:picMkLst>
            <pc:docMk/>
            <pc:sldMk cId="3710882585" sldId="290"/>
            <ac:picMk id="2050" creationId="{188E9095-2D58-4F41-BC81-B5D26C810225}"/>
          </ac:picMkLst>
        </pc:picChg>
        <pc:picChg chg="del">
          <ac:chgData name="Edward Apraku" userId="ebb3697f06b333ec" providerId="LiveId" clId="{1898E0B0-B404-4A53-A042-4AF0B8F7D8D6}" dt="2021-04-01T20:46:42.388" v="403" actId="21"/>
          <ac:picMkLst>
            <pc:docMk/>
            <pc:sldMk cId="3710882585" sldId="290"/>
            <ac:picMk id="2052" creationId="{C68FE28B-E802-4368-9D31-3AFE22811303}"/>
          </ac:picMkLst>
        </pc:picChg>
        <pc:picChg chg="add mod">
          <ac:chgData name="Edward Apraku" userId="ebb3697f06b333ec" providerId="LiveId" clId="{1898E0B0-B404-4A53-A042-4AF0B8F7D8D6}" dt="2021-04-01T21:34:42.607" v="1067" actId="14100"/>
          <ac:picMkLst>
            <pc:docMk/>
            <pc:sldMk cId="3710882585" sldId="290"/>
            <ac:picMk id="4098" creationId="{28787463-842A-4DEF-BD28-059DC74BE37B}"/>
          </ac:picMkLst>
        </pc:picChg>
        <pc:picChg chg="add mod">
          <ac:chgData name="Edward Apraku" userId="ebb3697f06b333ec" providerId="LiveId" clId="{1898E0B0-B404-4A53-A042-4AF0B8F7D8D6}" dt="2021-04-01T21:34:47.836" v="1068" actId="1076"/>
          <ac:picMkLst>
            <pc:docMk/>
            <pc:sldMk cId="3710882585" sldId="290"/>
            <ac:picMk id="4100" creationId="{39E9FC3E-6CAC-440C-BD05-B2D8F30F89DD}"/>
          </ac:picMkLst>
        </pc:picChg>
      </pc:sldChg>
      <pc:sldChg chg="addSp modSp add mod">
        <pc:chgData name="Edward Apraku" userId="ebb3697f06b333ec" providerId="LiveId" clId="{1898E0B0-B404-4A53-A042-4AF0B8F7D8D6}" dt="2021-04-02T22:43:20.202" v="2382" actId="1076"/>
        <pc:sldMkLst>
          <pc:docMk/>
          <pc:sldMk cId="75579326" sldId="291"/>
        </pc:sldMkLst>
        <pc:spChg chg="add mod">
          <ac:chgData name="Edward Apraku" userId="ebb3697f06b333ec" providerId="LiveId" clId="{1898E0B0-B404-4A53-A042-4AF0B8F7D8D6}" dt="2021-04-02T22:42:39.196" v="2371" actId="1076"/>
          <ac:spMkLst>
            <pc:docMk/>
            <pc:sldMk cId="75579326" sldId="291"/>
            <ac:spMk id="15" creationId="{036D83C7-4C8B-4AE5-A91A-C0782DEF0650}"/>
          </ac:spMkLst>
        </pc:spChg>
        <pc:spChg chg="add mod">
          <ac:chgData name="Edward Apraku" userId="ebb3697f06b333ec" providerId="LiveId" clId="{1898E0B0-B404-4A53-A042-4AF0B8F7D8D6}" dt="2021-04-02T22:42:54.828" v="2377" actId="1076"/>
          <ac:spMkLst>
            <pc:docMk/>
            <pc:sldMk cId="75579326" sldId="291"/>
            <ac:spMk id="16" creationId="{A9C45C59-28FA-4575-8318-84C50E5FB4DE}"/>
          </ac:spMkLst>
        </pc:spChg>
        <pc:spChg chg="mod">
          <ac:chgData name="Edward Apraku" userId="ebb3697f06b333ec" providerId="LiveId" clId="{1898E0B0-B404-4A53-A042-4AF0B8F7D8D6}" dt="2021-04-02T22:43:08.747" v="2378" actId="20577"/>
          <ac:spMkLst>
            <pc:docMk/>
            <pc:sldMk cId="75579326" sldId="291"/>
            <ac:spMk id="35" creationId="{7FEDAA46-2562-409A-BE32-19163088F04A}"/>
          </ac:spMkLst>
        </pc:spChg>
        <pc:spChg chg="mod">
          <ac:chgData name="Edward Apraku" userId="ebb3697f06b333ec" providerId="LiveId" clId="{1898E0B0-B404-4A53-A042-4AF0B8F7D8D6}" dt="2021-04-02T22:43:20.202" v="2382" actId="1076"/>
          <ac:spMkLst>
            <pc:docMk/>
            <pc:sldMk cId="75579326" sldId="291"/>
            <ac:spMk id="41" creationId="{A51CE887-6D67-4920-B2D8-9925EAA630E2}"/>
          </ac:spMkLst>
        </pc:spChg>
        <pc:picChg chg="mod">
          <ac:chgData name="Edward Apraku" userId="ebb3697f06b333ec" providerId="LiveId" clId="{1898E0B0-B404-4A53-A042-4AF0B8F7D8D6}" dt="2021-04-02T22:42:45.128" v="2373" actId="1076"/>
          <ac:picMkLst>
            <pc:docMk/>
            <pc:sldMk cId="75579326" sldId="291"/>
            <ac:picMk id="40" creationId="{40284AFB-8AF1-4F5F-B7D8-A113C068EA83}"/>
          </ac:picMkLst>
        </pc:picChg>
      </pc:sldChg>
      <pc:sldChg chg="addSp delSp modSp add del mod">
        <pc:chgData name="Edward Apraku" userId="ebb3697f06b333ec" providerId="LiveId" clId="{1898E0B0-B404-4A53-A042-4AF0B8F7D8D6}" dt="2021-04-02T22:45:52.504" v="2411" actId="2696"/>
        <pc:sldMkLst>
          <pc:docMk/>
          <pc:sldMk cId="1682025351" sldId="292"/>
        </pc:sldMkLst>
        <pc:spChg chg="mod">
          <ac:chgData name="Edward Apraku" userId="ebb3697f06b333ec" providerId="LiveId" clId="{1898E0B0-B404-4A53-A042-4AF0B8F7D8D6}" dt="2021-04-02T22:24:20.117" v="1732" actId="20577"/>
          <ac:spMkLst>
            <pc:docMk/>
            <pc:sldMk cId="1682025351" sldId="292"/>
            <ac:spMk id="2" creationId="{4A502713-BA2D-43E5-B900-9E195EB441AD}"/>
          </ac:spMkLst>
        </pc:spChg>
        <pc:spChg chg="mod">
          <ac:chgData name="Edward Apraku" userId="ebb3697f06b333ec" providerId="LiveId" clId="{1898E0B0-B404-4A53-A042-4AF0B8F7D8D6}" dt="2021-04-02T22:26:01.653" v="1756" actId="14100"/>
          <ac:spMkLst>
            <pc:docMk/>
            <pc:sldMk cId="1682025351" sldId="292"/>
            <ac:spMk id="4" creationId="{DCAE8FE0-BE85-4CCC-A46B-139EAEB3A3F7}"/>
          </ac:spMkLst>
        </pc:spChg>
        <pc:spChg chg="del">
          <ac:chgData name="Edward Apraku" userId="ebb3697f06b333ec" providerId="LiveId" clId="{1898E0B0-B404-4A53-A042-4AF0B8F7D8D6}" dt="2021-04-02T22:25:19.087" v="1747" actId="21"/>
          <ac:spMkLst>
            <pc:docMk/>
            <pc:sldMk cId="1682025351" sldId="292"/>
            <ac:spMk id="5" creationId="{56F13B05-8CBD-4C4F-9A87-06CA31399F31}"/>
          </ac:spMkLst>
        </pc:spChg>
        <pc:spChg chg="del">
          <ac:chgData name="Edward Apraku" userId="ebb3697f06b333ec" providerId="LiveId" clId="{1898E0B0-B404-4A53-A042-4AF0B8F7D8D6}" dt="2021-04-02T22:25:58.104" v="1754" actId="21"/>
          <ac:spMkLst>
            <pc:docMk/>
            <pc:sldMk cId="1682025351" sldId="292"/>
            <ac:spMk id="8" creationId="{93EB0ECF-1842-44BE-B998-925545CD1644}"/>
          </ac:spMkLst>
        </pc:spChg>
        <pc:picChg chg="del">
          <ac:chgData name="Edward Apraku" userId="ebb3697f06b333ec" providerId="LiveId" clId="{1898E0B0-B404-4A53-A042-4AF0B8F7D8D6}" dt="2021-04-02T22:25:42.279" v="1748" actId="21"/>
          <ac:picMkLst>
            <pc:docMk/>
            <pc:sldMk cId="1682025351" sldId="292"/>
            <ac:picMk id="7" creationId="{B525A29B-8AB1-46D2-A774-242DC1A67B66}"/>
          </ac:picMkLst>
        </pc:picChg>
        <pc:picChg chg="add del mod">
          <ac:chgData name="Edward Apraku" userId="ebb3697f06b333ec" providerId="LiveId" clId="{1898E0B0-B404-4A53-A042-4AF0B8F7D8D6}" dt="2021-04-02T22:25:46.829" v="1750" actId="21"/>
          <ac:picMkLst>
            <pc:docMk/>
            <pc:sldMk cId="1682025351" sldId="292"/>
            <ac:picMk id="9" creationId="{CB4E1292-E8FC-47E1-973B-9624FA758FDE}"/>
          </ac:picMkLst>
        </pc:picChg>
        <pc:picChg chg="add mod">
          <ac:chgData name="Edward Apraku" userId="ebb3697f06b333ec" providerId="LiveId" clId="{1898E0B0-B404-4A53-A042-4AF0B8F7D8D6}" dt="2021-04-02T22:26:03.583" v="1757" actId="1076"/>
          <ac:picMkLst>
            <pc:docMk/>
            <pc:sldMk cId="1682025351" sldId="292"/>
            <ac:picMk id="1026" creationId="{FEE98F4F-41F1-4EC9-8BDC-72B1235F177C}"/>
          </ac:picMkLst>
        </pc:picChg>
      </pc:sldChg>
      <pc:sldChg chg="add del">
        <pc:chgData name="Edward Apraku" userId="ebb3697f06b333ec" providerId="LiveId" clId="{1898E0B0-B404-4A53-A042-4AF0B8F7D8D6}" dt="2021-04-02T22:14:46.115" v="1614" actId="2696"/>
        <pc:sldMkLst>
          <pc:docMk/>
          <pc:sldMk cId="1822461525" sldId="292"/>
        </pc:sldMkLst>
      </pc:sldChg>
      <pc:sldChg chg="modSp add mod">
        <pc:chgData name="Edward Apraku" userId="ebb3697f06b333ec" providerId="LiveId" clId="{1898E0B0-B404-4A53-A042-4AF0B8F7D8D6}" dt="2021-04-02T22:40:09.845" v="2367" actId="20577"/>
        <pc:sldMkLst>
          <pc:docMk/>
          <pc:sldMk cId="3834425370" sldId="293"/>
        </pc:sldMkLst>
        <pc:spChg chg="mod">
          <ac:chgData name="Edward Apraku" userId="ebb3697f06b333ec" providerId="LiveId" clId="{1898E0B0-B404-4A53-A042-4AF0B8F7D8D6}" dt="2021-04-02T22:40:09.845" v="2367" actId="20577"/>
          <ac:spMkLst>
            <pc:docMk/>
            <pc:sldMk cId="3834425370" sldId="293"/>
            <ac:spMk id="4" creationId="{DCAE8FE0-BE85-4CCC-A46B-139EAEB3A3F7}"/>
          </ac:spMkLst>
        </pc:spChg>
      </pc:sldChg>
      <pc:sldChg chg="addSp delSp modSp add mod setBg">
        <pc:chgData name="Edward Apraku" userId="ebb3697f06b333ec" providerId="LiveId" clId="{1898E0B0-B404-4A53-A042-4AF0B8F7D8D6}" dt="2021-04-02T22:38:13.492" v="2263" actId="20577"/>
        <pc:sldMkLst>
          <pc:docMk/>
          <pc:sldMk cId="3564852113" sldId="294"/>
        </pc:sldMkLst>
        <pc:spChg chg="del">
          <ac:chgData name="Edward Apraku" userId="ebb3697f06b333ec" providerId="LiveId" clId="{1898E0B0-B404-4A53-A042-4AF0B8F7D8D6}" dt="2021-04-02T22:35:24.112" v="2071" actId="21"/>
          <ac:spMkLst>
            <pc:docMk/>
            <pc:sldMk cId="3564852113" sldId="294"/>
            <ac:spMk id="2" creationId="{385D7132-7964-4B74-AD15-3A7B2ACFE02B}"/>
          </ac:spMkLst>
        </pc:spChg>
        <pc:spChg chg="mod">
          <ac:chgData name="Edward Apraku" userId="ebb3697f06b333ec" providerId="LiveId" clId="{1898E0B0-B404-4A53-A042-4AF0B8F7D8D6}" dt="2021-04-02T22:35:53.898" v="2088" actId="26606"/>
          <ac:spMkLst>
            <pc:docMk/>
            <pc:sldMk cId="3564852113" sldId="294"/>
            <ac:spMk id="4" creationId="{87276032-36B4-417E-9BA7-2183B6801A2D}"/>
          </ac:spMkLst>
        </pc:spChg>
        <pc:spChg chg="del">
          <ac:chgData name="Edward Apraku" userId="ebb3697f06b333ec" providerId="LiveId" clId="{1898E0B0-B404-4A53-A042-4AF0B8F7D8D6}" dt="2021-04-02T22:35:53.898" v="2088" actId="26606"/>
          <ac:spMkLst>
            <pc:docMk/>
            <pc:sldMk cId="3564852113" sldId="294"/>
            <ac:spMk id="6" creationId="{7E467FBD-74FB-4B2F-9877-359DC2805760}"/>
          </ac:spMkLst>
        </pc:spChg>
        <pc:spChg chg="del">
          <ac:chgData name="Edward Apraku" userId="ebb3697f06b333ec" providerId="LiveId" clId="{1898E0B0-B404-4A53-A042-4AF0B8F7D8D6}" dt="2021-04-02T22:35:24.112" v="2071" actId="21"/>
          <ac:spMkLst>
            <pc:docMk/>
            <pc:sldMk cId="3564852113" sldId="294"/>
            <ac:spMk id="9" creationId="{AA9107A9-EA15-4E42-87AE-13D02D530808}"/>
          </ac:spMkLst>
        </pc:spChg>
        <pc:spChg chg="add mod">
          <ac:chgData name="Edward Apraku" userId="ebb3697f06b333ec" providerId="LiveId" clId="{1898E0B0-B404-4A53-A042-4AF0B8F7D8D6}" dt="2021-04-02T22:38:13.492" v="2263" actId="20577"/>
          <ac:spMkLst>
            <pc:docMk/>
            <pc:sldMk cId="3564852113" sldId="294"/>
            <ac:spMk id="10" creationId="{9E0D741B-06DE-4627-BA6E-3E257447E1DB}"/>
          </ac:spMkLst>
        </pc:spChg>
        <pc:spChg chg="del">
          <ac:chgData name="Edward Apraku" userId="ebb3697f06b333ec" providerId="LiveId" clId="{1898E0B0-B404-4A53-A042-4AF0B8F7D8D6}" dt="2021-04-02T22:35:24.112" v="2071" actId="21"/>
          <ac:spMkLst>
            <pc:docMk/>
            <pc:sldMk cId="3564852113" sldId="294"/>
            <ac:spMk id="14" creationId="{84F8761A-B179-472E-9265-C79461FD6F19}"/>
          </ac:spMkLst>
        </pc:spChg>
        <pc:spChg chg="add">
          <ac:chgData name="Edward Apraku" userId="ebb3697f06b333ec" providerId="LiveId" clId="{1898E0B0-B404-4A53-A042-4AF0B8F7D8D6}" dt="2021-04-02T22:35:53.898" v="2088" actId="26606"/>
          <ac:spMkLst>
            <pc:docMk/>
            <pc:sldMk cId="3564852113" sldId="294"/>
            <ac:spMk id="16" creationId="{6515FC82-3453-4CBE-8895-4CCFF339529E}"/>
          </ac:spMkLst>
        </pc:spChg>
        <pc:spChg chg="add">
          <ac:chgData name="Edward Apraku" userId="ebb3697f06b333ec" providerId="LiveId" clId="{1898E0B0-B404-4A53-A042-4AF0B8F7D8D6}" dt="2021-04-02T22:35:53.898" v="2088" actId="26606"/>
          <ac:spMkLst>
            <pc:docMk/>
            <pc:sldMk cId="3564852113" sldId="294"/>
            <ac:spMk id="18" creationId="{C5FD847B-65C0-4027-8DFC-70CB424514F8}"/>
          </ac:spMkLst>
        </pc:spChg>
        <pc:picChg chg="del">
          <ac:chgData name="Edward Apraku" userId="ebb3697f06b333ec" providerId="LiveId" clId="{1898E0B0-B404-4A53-A042-4AF0B8F7D8D6}" dt="2021-04-02T22:35:24.112" v="2071" actId="21"/>
          <ac:picMkLst>
            <pc:docMk/>
            <pc:sldMk cId="3564852113" sldId="294"/>
            <ac:picMk id="5" creationId="{AF30B05C-2B77-47FF-A005-66E7B6D85277}"/>
          </ac:picMkLst>
        </pc:picChg>
        <pc:picChg chg="del">
          <ac:chgData name="Edward Apraku" userId="ebb3697f06b333ec" providerId="LiveId" clId="{1898E0B0-B404-4A53-A042-4AF0B8F7D8D6}" dt="2021-04-02T22:35:24.112" v="2071" actId="21"/>
          <ac:picMkLst>
            <pc:docMk/>
            <pc:sldMk cId="3564852113" sldId="294"/>
            <ac:picMk id="7" creationId="{3F215FD5-3F73-47D6-9DD5-3C3BD4D1F47F}"/>
          </ac:picMkLst>
        </pc:picChg>
        <pc:picChg chg="del">
          <ac:chgData name="Edward Apraku" userId="ebb3697f06b333ec" providerId="LiveId" clId="{1898E0B0-B404-4A53-A042-4AF0B8F7D8D6}" dt="2021-04-02T22:35:24.112" v="2071" actId="21"/>
          <ac:picMkLst>
            <pc:docMk/>
            <pc:sldMk cId="3564852113" sldId="294"/>
            <ac:picMk id="8" creationId="{1F405C01-05FA-4910-855D-939258A1AE11}"/>
          </ac:picMkLst>
        </pc:picChg>
        <pc:picChg chg="add mod">
          <ac:chgData name="Edward Apraku" userId="ebb3697f06b333ec" providerId="LiveId" clId="{1898E0B0-B404-4A53-A042-4AF0B8F7D8D6}" dt="2021-04-02T22:35:53.898" v="2088" actId="26606"/>
          <ac:picMkLst>
            <pc:docMk/>
            <pc:sldMk cId="3564852113" sldId="294"/>
            <ac:picMk id="11" creationId="{CE1224DF-27FD-4DD8-97C7-0CEE5BF9E2C9}"/>
          </ac:picMkLst>
        </pc:picChg>
      </pc:sldChg>
    </pc:docChg>
  </pc:docChgLst>
  <pc:docChgLst>
    <pc:chgData name="Edward Apraku" userId="ebb3697f06b333ec" providerId="LiveId" clId="{CD277FEE-4559-4AB9-A3CC-82F43604C878}"/>
    <pc:docChg chg="delSld modSld sldOrd">
      <pc:chgData name="Edward Apraku" userId="ebb3697f06b333ec" providerId="LiveId" clId="{CD277FEE-4559-4AB9-A3CC-82F43604C878}" dt="2020-08-13T21:04:29.917" v="69" actId="2696"/>
      <pc:docMkLst>
        <pc:docMk/>
      </pc:docMkLst>
      <pc:sldChg chg="del">
        <pc:chgData name="Edward Apraku" userId="ebb3697f06b333ec" providerId="LiveId" clId="{CD277FEE-4559-4AB9-A3CC-82F43604C878}" dt="2020-08-12T23:44:47.845" v="28" actId="2696"/>
        <pc:sldMkLst>
          <pc:docMk/>
          <pc:sldMk cId="3628520475" sldId="260"/>
        </pc:sldMkLst>
      </pc:sldChg>
      <pc:sldChg chg="del">
        <pc:chgData name="Edward Apraku" userId="ebb3697f06b333ec" providerId="LiveId" clId="{CD277FEE-4559-4AB9-A3CC-82F43604C878}" dt="2020-08-13T20:59:58.931" v="66" actId="2696"/>
        <pc:sldMkLst>
          <pc:docMk/>
          <pc:sldMk cId="4054663443" sldId="263"/>
        </pc:sldMkLst>
      </pc:sldChg>
      <pc:sldChg chg="modSp">
        <pc:chgData name="Edward Apraku" userId="ebb3697f06b333ec" providerId="LiveId" clId="{CD277FEE-4559-4AB9-A3CC-82F43604C878}" dt="2020-08-12T19:33:29.987" v="20" actId="20577"/>
        <pc:sldMkLst>
          <pc:docMk/>
          <pc:sldMk cId="2980546634" sldId="265"/>
        </pc:sldMkLst>
        <pc:spChg chg="mod">
          <ac:chgData name="Edward Apraku" userId="ebb3697f06b333ec" providerId="LiveId" clId="{CD277FEE-4559-4AB9-A3CC-82F43604C878}" dt="2020-08-12T19:33:29.987" v="20" actId="20577"/>
          <ac:spMkLst>
            <pc:docMk/>
            <pc:sldMk cId="2980546634" sldId="265"/>
            <ac:spMk id="3" creationId="{18404EFC-B6C8-475B-B2E7-707116A605EE}"/>
          </ac:spMkLst>
        </pc:spChg>
      </pc:sldChg>
      <pc:sldChg chg="del">
        <pc:chgData name="Edward Apraku" userId="ebb3697f06b333ec" providerId="LiveId" clId="{CD277FEE-4559-4AB9-A3CC-82F43604C878}" dt="2020-08-12T23:37:47.896" v="27" actId="2696"/>
        <pc:sldMkLst>
          <pc:docMk/>
          <pc:sldMk cId="1948300834" sldId="273"/>
        </pc:sldMkLst>
      </pc:sldChg>
      <pc:sldChg chg="del">
        <pc:chgData name="Edward Apraku" userId="ebb3697f06b333ec" providerId="LiveId" clId="{CD277FEE-4559-4AB9-A3CC-82F43604C878}" dt="2020-08-12T19:36:29.419" v="23" actId="2696"/>
        <pc:sldMkLst>
          <pc:docMk/>
          <pc:sldMk cId="824880154" sldId="275"/>
        </pc:sldMkLst>
      </pc:sldChg>
      <pc:sldChg chg="del">
        <pc:chgData name="Edward Apraku" userId="ebb3697f06b333ec" providerId="LiveId" clId="{CD277FEE-4559-4AB9-A3CC-82F43604C878}" dt="2020-08-12T19:36:10.324" v="22" actId="2696"/>
        <pc:sldMkLst>
          <pc:docMk/>
          <pc:sldMk cId="2222440458" sldId="276"/>
        </pc:sldMkLst>
      </pc:sldChg>
      <pc:sldChg chg="modSp">
        <pc:chgData name="Edward Apraku" userId="ebb3697f06b333ec" providerId="LiveId" clId="{CD277FEE-4559-4AB9-A3CC-82F43604C878}" dt="2020-08-13T05:19:03.546" v="55" actId="20577"/>
        <pc:sldMkLst>
          <pc:docMk/>
          <pc:sldMk cId="1398883149" sldId="277"/>
        </pc:sldMkLst>
        <pc:spChg chg="mod">
          <ac:chgData name="Edward Apraku" userId="ebb3697f06b333ec" providerId="LiveId" clId="{CD277FEE-4559-4AB9-A3CC-82F43604C878}" dt="2020-08-13T05:19:03.546" v="55" actId="20577"/>
          <ac:spMkLst>
            <pc:docMk/>
            <pc:sldMk cId="1398883149" sldId="277"/>
            <ac:spMk id="2" creationId="{4D656988-00B2-4B63-9DE6-5AB6041BC1AC}"/>
          </ac:spMkLst>
        </pc:spChg>
      </pc:sldChg>
      <pc:sldChg chg="del">
        <pc:chgData name="Edward Apraku" userId="ebb3697f06b333ec" providerId="LiveId" clId="{CD277FEE-4559-4AB9-A3CC-82F43604C878}" dt="2020-08-13T21:04:25.139" v="67" actId="2696"/>
        <pc:sldMkLst>
          <pc:docMk/>
          <pc:sldMk cId="714224351" sldId="279"/>
        </pc:sldMkLst>
      </pc:sldChg>
      <pc:sldChg chg="addSp delSp modSp">
        <pc:chgData name="Edward Apraku" userId="ebb3697f06b333ec" providerId="LiveId" clId="{CD277FEE-4559-4AB9-A3CC-82F43604C878}" dt="2020-08-13T20:43:42.305" v="65" actId="1076"/>
        <pc:sldMkLst>
          <pc:docMk/>
          <pc:sldMk cId="2080199856" sldId="281"/>
        </pc:sldMkLst>
        <pc:picChg chg="add del mod">
          <ac:chgData name="Edward Apraku" userId="ebb3697f06b333ec" providerId="LiveId" clId="{CD277FEE-4559-4AB9-A3CC-82F43604C878}" dt="2020-08-13T20:43:39.505" v="64"/>
          <ac:picMkLst>
            <pc:docMk/>
            <pc:sldMk cId="2080199856" sldId="281"/>
            <ac:picMk id="1026" creationId="{F7A02146-C555-4FDE-BE50-080DB73FC747}"/>
          </ac:picMkLst>
        </pc:picChg>
        <pc:picChg chg="mod">
          <ac:chgData name="Edward Apraku" userId="ebb3697f06b333ec" providerId="LiveId" clId="{CD277FEE-4559-4AB9-A3CC-82F43604C878}" dt="2020-08-13T20:43:42.305" v="65" actId="1076"/>
          <ac:picMkLst>
            <pc:docMk/>
            <pc:sldMk cId="2080199856" sldId="281"/>
            <ac:picMk id="4098" creationId="{A1DB24F5-8B88-40F9-8C61-9A960F2ABFD8}"/>
          </ac:picMkLst>
        </pc:picChg>
      </pc:sldChg>
      <pc:sldChg chg="del">
        <pc:chgData name="Edward Apraku" userId="ebb3697f06b333ec" providerId="LiveId" clId="{CD277FEE-4559-4AB9-A3CC-82F43604C878}" dt="2020-08-13T21:04:29.917" v="69" actId="2696"/>
        <pc:sldMkLst>
          <pc:docMk/>
          <pc:sldMk cId="3474716716" sldId="283"/>
        </pc:sldMkLst>
      </pc:sldChg>
      <pc:sldChg chg="del ord">
        <pc:chgData name="Edward Apraku" userId="ebb3697f06b333ec" providerId="LiveId" clId="{CD277FEE-4559-4AB9-A3CC-82F43604C878}" dt="2020-08-13T21:04:26.967" v="68" actId="2696"/>
        <pc:sldMkLst>
          <pc:docMk/>
          <pc:sldMk cId="2368550949" sldId="286"/>
        </pc:sldMkLst>
      </pc:sldChg>
      <pc:sldChg chg="modSp">
        <pc:chgData name="Edward Apraku" userId="ebb3697f06b333ec" providerId="LiveId" clId="{CD277FEE-4559-4AB9-A3CC-82F43604C878}" dt="2020-08-13T05:19:45.854" v="61" actId="20577"/>
        <pc:sldMkLst>
          <pc:docMk/>
          <pc:sldMk cId="1798367371" sldId="287"/>
        </pc:sldMkLst>
        <pc:spChg chg="mod">
          <ac:chgData name="Edward Apraku" userId="ebb3697f06b333ec" providerId="LiveId" clId="{CD277FEE-4559-4AB9-A3CC-82F43604C878}" dt="2020-08-13T05:19:45.854" v="61" actId="20577"/>
          <ac:spMkLst>
            <pc:docMk/>
            <pc:sldMk cId="1798367371" sldId="287"/>
            <ac:spMk id="2" creationId="{000F5BDC-8AC6-4760-8BB3-09FEB7FB7715}"/>
          </ac:spMkLst>
        </pc:spChg>
      </pc:sldChg>
      <pc:sldChg chg="modSp">
        <pc:chgData name="Edward Apraku" userId="ebb3697f06b333ec" providerId="LiveId" clId="{CD277FEE-4559-4AB9-A3CC-82F43604C878}" dt="2020-08-13T00:18:49.866" v="40" actId="20577"/>
        <pc:sldMkLst>
          <pc:docMk/>
          <pc:sldMk cId="2664427454" sldId="288"/>
        </pc:sldMkLst>
        <pc:spChg chg="mod">
          <ac:chgData name="Edward Apraku" userId="ebb3697f06b333ec" providerId="LiveId" clId="{CD277FEE-4559-4AB9-A3CC-82F43604C878}" dt="2020-08-13T00:18:49.866" v="40" actId="20577"/>
          <ac:spMkLst>
            <pc:docMk/>
            <pc:sldMk cId="2664427454" sldId="288"/>
            <ac:spMk id="4" creationId="{DC9DBE4F-A572-412B-BACD-E19BC6B9367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64AB0-B986-4A50-9C0C-83953349A39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C306367-793F-4BC7-9863-992AC8AB78D5}">
      <dgm:prSet custT="1"/>
      <dgm:spPr/>
      <dgm:t>
        <a:bodyPr/>
        <a:lstStyle/>
        <a:p>
          <a:pPr>
            <a:lnSpc>
              <a:spcPct val="100000"/>
            </a:lnSpc>
          </a:pPr>
          <a:r>
            <a:rPr lang="en-US" sz="1600" dirty="0"/>
            <a:t>Further analysis of abrupt movement to high shear conditions during sampling</a:t>
          </a:r>
          <a:r>
            <a:rPr lang="en-US" sz="1100" dirty="0"/>
            <a:t>.</a:t>
          </a:r>
        </a:p>
      </dgm:t>
    </dgm:pt>
    <dgm:pt modelId="{F9C3B548-9D70-4622-BFC2-530E54978B19}" type="parTrans" cxnId="{554E1984-A0A9-418D-A16C-71F3E670AC70}">
      <dgm:prSet/>
      <dgm:spPr/>
      <dgm:t>
        <a:bodyPr/>
        <a:lstStyle/>
        <a:p>
          <a:endParaRPr lang="en-US"/>
        </a:p>
      </dgm:t>
    </dgm:pt>
    <dgm:pt modelId="{1153D86B-7B53-46E3-A884-19442E956241}" type="sibTrans" cxnId="{554E1984-A0A9-418D-A16C-71F3E670AC70}">
      <dgm:prSet/>
      <dgm:spPr/>
      <dgm:t>
        <a:bodyPr/>
        <a:lstStyle/>
        <a:p>
          <a:endParaRPr lang="en-US"/>
        </a:p>
      </dgm:t>
    </dgm:pt>
    <dgm:pt modelId="{98275E79-D7F7-45DA-A8AD-E07042619D64}">
      <dgm:prSet custT="1"/>
      <dgm:spPr/>
      <dgm:t>
        <a:bodyPr/>
        <a:lstStyle/>
        <a:p>
          <a:pPr>
            <a:lnSpc>
              <a:spcPct val="100000"/>
            </a:lnSpc>
          </a:pPr>
          <a:r>
            <a:rPr lang="en-US" sz="1600" dirty="0"/>
            <a:t>Selective antibiotic testing using data collected from high-throughput methods to better analyze difference in resistance. </a:t>
          </a:r>
        </a:p>
      </dgm:t>
    </dgm:pt>
    <dgm:pt modelId="{ADA9A4DE-7E9D-4F4A-86EB-4EFF7DB40BC0}" type="parTrans" cxnId="{7A8DE10E-6EAD-438E-AF58-010F5BA652ED}">
      <dgm:prSet/>
      <dgm:spPr/>
      <dgm:t>
        <a:bodyPr/>
        <a:lstStyle/>
        <a:p>
          <a:endParaRPr lang="en-US"/>
        </a:p>
      </dgm:t>
    </dgm:pt>
    <dgm:pt modelId="{10412D6C-DD2A-4616-A9E0-C50D92B7BF1B}" type="sibTrans" cxnId="{7A8DE10E-6EAD-438E-AF58-010F5BA652ED}">
      <dgm:prSet/>
      <dgm:spPr/>
      <dgm:t>
        <a:bodyPr/>
        <a:lstStyle/>
        <a:p>
          <a:endParaRPr lang="en-US"/>
        </a:p>
      </dgm:t>
    </dgm:pt>
    <dgm:pt modelId="{4A3244F3-D40F-4E73-9DA4-68AF5048EC2D}">
      <dgm:prSet/>
      <dgm:spPr/>
      <dgm:t>
        <a:bodyPr/>
        <a:lstStyle/>
        <a:p>
          <a:pPr>
            <a:lnSpc>
              <a:spcPct val="100000"/>
            </a:lnSpc>
          </a:pPr>
          <a:r>
            <a:rPr lang="en-US" dirty="0"/>
            <a:t>Categorize substances by their antibiotic classes or biocides</a:t>
          </a:r>
        </a:p>
      </dgm:t>
    </dgm:pt>
    <dgm:pt modelId="{B7D03036-CFE1-4A05-AEE0-BC0F63CF992B}" type="parTrans" cxnId="{AFA9B059-EE14-4312-9AEA-CBBDA5D76B2B}">
      <dgm:prSet/>
      <dgm:spPr/>
      <dgm:t>
        <a:bodyPr/>
        <a:lstStyle/>
        <a:p>
          <a:endParaRPr lang="en-US"/>
        </a:p>
      </dgm:t>
    </dgm:pt>
    <dgm:pt modelId="{B7F49260-6097-4B54-B79C-3984A7FF334E}" type="sibTrans" cxnId="{AFA9B059-EE14-4312-9AEA-CBBDA5D76B2B}">
      <dgm:prSet/>
      <dgm:spPr/>
      <dgm:t>
        <a:bodyPr/>
        <a:lstStyle/>
        <a:p>
          <a:endParaRPr lang="en-US"/>
        </a:p>
      </dgm:t>
    </dgm:pt>
    <dgm:pt modelId="{1E74080E-2A12-4582-BB1B-48B70D4B22E9}" type="pres">
      <dgm:prSet presAssocID="{FCC64AB0-B986-4A50-9C0C-83953349A391}" presName="root" presStyleCnt="0">
        <dgm:presLayoutVars>
          <dgm:dir/>
          <dgm:resizeHandles val="exact"/>
        </dgm:presLayoutVars>
      </dgm:prSet>
      <dgm:spPr/>
    </dgm:pt>
    <dgm:pt modelId="{EBFE9428-A573-4157-A3E2-FC387EA877EB}" type="pres">
      <dgm:prSet presAssocID="{2C306367-793F-4BC7-9863-992AC8AB78D5}" presName="compNode" presStyleCnt="0"/>
      <dgm:spPr/>
    </dgm:pt>
    <dgm:pt modelId="{BB6D3D9A-B8AE-4023-8901-EB7471C3FAAB}" type="pres">
      <dgm:prSet presAssocID="{2C306367-793F-4BC7-9863-992AC8AB78D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94BC0A5A-C376-4304-8918-A1154C9F8AB7}" type="pres">
      <dgm:prSet presAssocID="{2C306367-793F-4BC7-9863-992AC8AB78D5}" presName="spaceRect" presStyleCnt="0"/>
      <dgm:spPr/>
    </dgm:pt>
    <dgm:pt modelId="{50E08CF8-7898-4F25-9C0F-95FE2E94AA9B}" type="pres">
      <dgm:prSet presAssocID="{2C306367-793F-4BC7-9863-992AC8AB78D5}" presName="textRect" presStyleLbl="revTx" presStyleIdx="0" presStyleCnt="3" custScaleY="118698" custLinFactNeighborX="-1003" custLinFactNeighborY="37361">
        <dgm:presLayoutVars>
          <dgm:chMax val="1"/>
          <dgm:chPref val="1"/>
        </dgm:presLayoutVars>
      </dgm:prSet>
      <dgm:spPr/>
    </dgm:pt>
    <dgm:pt modelId="{3002EE90-DAC4-4B0E-8781-56424ECB1F37}" type="pres">
      <dgm:prSet presAssocID="{1153D86B-7B53-46E3-A884-19442E956241}" presName="sibTrans" presStyleCnt="0"/>
      <dgm:spPr/>
    </dgm:pt>
    <dgm:pt modelId="{2023E939-A866-4A38-8460-D6B9CF65DCCF}" type="pres">
      <dgm:prSet presAssocID="{98275E79-D7F7-45DA-A8AD-E07042619D64}" presName="compNode" presStyleCnt="0"/>
      <dgm:spPr/>
    </dgm:pt>
    <dgm:pt modelId="{2875B09B-CABF-463D-8B4C-497C43571B14}" type="pres">
      <dgm:prSet presAssocID="{98275E79-D7F7-45DA-A8AD-E07042619D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F40EC507-F44D-4198-B56A-03D755DC31EA}" type="pres">
      <dgm:prSet presAssocID="{98275E79-D7F7-45DA-A8AD-E07042619D64}" presName="spaceRect" presStyleCnt="0"/>
      <dgm:spPr/>
    </dgm:pt>
    <dgm:pt modelId="{D6674E43-B329-4943-BEED-06C7E8126F26}" type="pres">
      <dgm:prSet presAssocID="{98275E79-D7F7-45DA-A8AD-E07042619D64}" presName="textRect" presStyleLbl="revTx" presStyleIdx="1" presStyleCnt="3" custScaleX="111270">
        <dgm:presLayoutVars>
          <dgm:chMax val="1"/>
          <dgm:chPref val="1"/>
        </dgm:presLayoutVars>
      </dgm:prSet>
      <dgm:spPr/>
    </dgm:pt>
    <dgm:pt modelId="{742E666D-D7ED-4290-B9AB-828E2BF9DD8C}" type="pres">
      <dgm:prSet presAssocID="{10412D6C-DD2A-4616-A9E0-C50D92B7BF1B}" presName="sibTrans" presStyleCnt="0"/>
      <dgm:spPr/>
    </dgm:pt>
    <dgm:pt modelId="{BD345174-6487-4CF7-ADB8-FADE159CDF33}" type="pres">
      <dgm:prSet presAssocID="{4A3244F3-D40F-4E73-9DA4-68AF5048EC2D}" presName="compNode" presStyleCnt="0"/>
      <dgm:spPr/>
    </dgm:pt>
    <dgm:pt modelId="{9FED73BC-527A-4A7E-89F6-016906FB3972}" type="pres">
      <dgm:prSet presAssocID="{4A3244F3-D40F-4E73-9DA4-68AF5048EC2D}"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lask"/>
        </a:ext>
      </dgm:extLst>
    </dgm:pt>
    <dgm:pt modelId="{CA3B7CC6-ABAA-4704-838C-8AF9FFBC26C5}" type="pres">
      <dgm:prSet presAssocID="{4A3244F3-D40F-4E73-9DA4-68AF5048EC2D}" presName="spaceRect" presStyleCnt="0"/>
      <dgm:spPr/>
    </dgm:pt>
    <dgm:pt modelId="{712669D3-91DE-4978-8C60-9EF8A212E1A4}" type="pres">
      <dgm:prSet presAssocID="{4A3244F3-D40F-4E73-9DA4-68AF5048EC2D}" presName="textRect" presStyleLbl="revTx" presStyleIdx="2" presStyleCnt="3">
        <dgm:presLayoutVars>
          <dgm:chMax val="1"/>
          <dgm:chPref val="1"/>
        </dgm:presLayoutVars>
      </dgm:prSet>
      <dgm:spPr/>
    </dgm:pt>
  </dgm:ptLst>
  <dgm:cxnLst>
    <dgm:cxn modelId="{E2AF6903-81A2-4AB6-AA15-F9A97945F962}" type="presOf" srcId="{FCC64AB0-B986-4A50-9C0C-83953349A391}" destId="{1E74080E-2A12-4582-BB1B-48B70D4B22E9}" srcOrd="0" destOrd="0" presId="urn:microsoft.com/office/officeart/2018/2/layout/IconLabelList"/>
    <dgm:cxn modelId="{7A8DE10E-6EAD-438E-AF58-010F5BA652ED}" srcId="{FCC64AB0-B986-4A50-9C0C-83953349A391}" destId="{98275E79-D7F7-45DA-A8AD-E07042619D64}" srcOrd="1" destOrd="0" parTransId="{ADA9A4DE-7E9D-4F4A-86EB-4EFF7DB40BC0}" sibTransId="{10412D6C-DD2A-4616-A9E0-C50D92B7BF1B}"/>
    <dgm:cxn modelId="{DC4A5510-DB2E-4DE9-ABB2-9D33F44AE5CF}" type="presOf" srcId="{98275E79-D7F7-45DA-A8AD-E07042619D64}" destId="{D6674E43-B329-4943-BEED-06C7E8126F26}" srcOrd="0" destOrd="0" presId="urn:microsoft.com/office/officeart/2018/2/layout/IconLabelList"/>
    <dgm:cxn modelId="{969BFC19-6250-4F92-90BA-95C93D859DC2}" type="presOf" srcId="{2C306367-793F-4BC7-9863-992AC8AB78D5}" destId="{50E08CF8-7898-4F25-9C0F-95FE2E94AA9B}" srcOrd="0" destOrd="0" presId="urn:microsoft.com/office/officeart/2018/2/layout/IconLabelList"/>
    <dgm:cxn modelId="{9DA8D462-28DF-4822-84DA-8AA9A97E090F}" type="presOf" srcId="{4A3244F3-D40F-4E73-9DA4-68AF5048EC2D}" destId="{712669D3-91DE-4978-8C60-9EF8A212E1A4}" srcOrd="0" destOrd="0" presId="urn:microsoft.com/office/officeart/2018/2/layout/IconLabelList"/>
    <dgm:cxn modelId="{AFA9B059-EE14-4312-9AEA-CBBDA5D76B2B}" srcId="{FCC64AB0-B986-4A50-9C0C-83953349A391}" destId="{4A3244F3-D40F-4E73-9DA4-68AF5048EC2D}" srcOrd="2" destOrd="0" parTransId="{B7D03036-CFE1-4A05-AEE0-BC0F63CF992B}" sibTransId="{B7F49260-6097-4B54-B79C-3984A7FF334E}"/>
    <dgm:cxn modelId="{554E1984-A0A9-418D-A16C-71F3E670AC70}" srcId="{FCC64AB0-B986-4A50-9C0C-83953349A391}" destId="{2C306367-793F-4BC7-9863-992AC8AB78D5}" srcOrd="0" destOrd="0" parTransId="{F9C3B548-9D70-4622-BFC2-530E54978B19}" sibTransId="{1153D86B-7B53-46E3-A884-19442E956241}"/>
    <dgm:cxn modelId="{93120F73-94A5-4553-ABF4-0635CAA4031F}" type="presParOf" srcId="{1E74080E-2A12-4582-BB1B-48B70D4B22E9}" destId="{EBFE9428-A573-4157-A3E2-FC387EA877EB}" srcOrd="0" destOrd="0" presId="urn:microsoft.com/office/officeart/2018/2/layout/IconLabelList"/>
    <dgm:cxn modelId="{431A02BA-05C4-49A0-8A00-8889DB01D4DE}" type="presParOf" srcId="{EBFE9428-A573-4157-A3E2-FC387EA877EB}" destId="{BB6D3D9A-B8AE-4023-8901-EB7471C3FAAB}" srcOrd="0" destOrd="0" presId="urn:microsoft.com/office/officeart/2018/2/layout/IconLabelList"/>
    <dgm:cxn modelId="{7B14A878-B098-4A72-BB69-F70C53BE00E9}" type="presParOf" srcId="{EBFE9428-A573-4157-A3E2-FC387EA877EB}" destId="{94BC0A5A-C376-4304-8918-A1154C9F8AB7}" srcOrd="1" destOrd="0" presId="urn:microsoft.com/office/officeart/2018/2/layout/IconLabelList"/>
    <dgm:cxn modelId="{9376B013-2171-430C-8E66-94FB516EEC5A}" type="presParOf" srcId="{EBFE9428-A573-4157-A3E2-FC387EA877EB}" destId="{50E08CF8-7898-4F25-9C0F-95FE2E94AA9B}" srcOrd="2" destOrd="0" presId="urn:microsoft.com/office/officeart/2018/2/layout/IconLabelList"/>
    <dgm:cxn modelId="{1C4F0EA4-364E-4217-9B42-30BDBDCDDF84}" type="presParOf" srcId="{1E74080E-2A12-4582-BB1B-48B70D4B22E9}" destId="{3002EE90-DAC4-4B0E-8781-56424ECB1F37}" srcOrd="1" destOrd="0" presId="urn:microsoft.com/office/officeart/2018/2/layout/IconLabelList"/>
    <dgm:cxn modelId="{4EDF5667-8AA2-49CA-BEF0-7314F1E77562}" type="presParOf" srcId="{1E74080E-2A12-4582-BB1B-48B70D4B22E9}" destId="{2023E939-A866-4A38-8460-D6B9CF65DCCF}" srcOrd="2" destOrd="0" presId="urn:microsoft.com/office/officeart/2018/2/layout/IconLabelList"/>
    <dgm:cxn modelId="{4F509984-1845-4AAC-813A-4841F4DD3C68}" type="presParOf" srcId="{2023E939-A866-4A38-8460-D6B9CF65DCCF}" destId="{2875B09B-CABF-463D-8B4C-497C43571B14}" srcOrd="0" destOrd="0" presId="urn:microsoft.com/office/officeart/2018/2/layout/IconLabelList"/>
    <dgm:cxn modelId="{ACF3F44D-1349-4D8C-BEAF-E650294FEEB3}" type="presParOf" srcId="{2023E939-A866-4A38-8460-D6B9CF65DCCF}" destId="{F40EC507-F44D-4198-B56A-03D755DC31EA}" srcOrd="1" destOrd="0" presId="urn:microsoft.com/office/officeart/2018/2/layout/IconLabelList"/>
    <dgm:cxn modelId="{72FDF0D3-7250-4D95-BE58-9A44E4AC6A0A}" type="presParOf" srcId="{2023E939-A866-4A38-8460-D6B9CF65DCCF}" destId="{D6674E43-B329-4943-BEED-06C7E8126F26}" srcOrd="2" destOrd="0" presId="urn:microsoft.com/office/officeart/2018/2/layout/IconLabelList"/>
    <dgm:cxn modelId="{6DF29AC9-E1FF-4A73-8BA0-1A1B0E2286B2}" type="presParOf" srcId="{1E74080E-2A12-4582-BB1B-48B70D4B22E9}" destId="{742E666D-D7ED-4290-B9AB-828E2BF9DD8C}" srcOrd="3" destOrd="0" presId="urn:microsoft.com/office/officeart/2018/2/layout/IconLabelList"/>
    <dgm:cxn modelId="{0055F729-2A0C-44AA-B6D7-154B30B482A3}" type="presParOf" srcId="{1E74080E-2A12-4582-BB1B-48B70D4B22E9}" destId="{BD345174-6487-4CF7-ADB8-FADE159CDF33}" srcOrd="4" destOrd="0" presId="urn:microsoft.com/office/officeart/2018/2/layout/IconLabelList"/>
    <dgm:cxn modelId="{3D688F64-5BDE-43C1-AF63-20B0335A4295}" type="presParOf" srcId="{BD345174-6487-4CF7-ADB8-FADE159CDF33}" destId="{9FED73BC-527A-4A7E-89F6-016906FB3972}" srcOrd="0" destOrd="0" presId="urn:microsoft.com/office/officeart/2018/2/layout/IconLabelList"/>
    <dgm:cxn modelId="{92F69AEC-5BBE-4A3F-AB4A-AE85AA788531}" type="presParOf" srcId="{BD345174-6487-4CF7-ADB8-FADE159CDF33}" destId="{CA3B7CC6-ABAA-4704-838C-8AF9FFBC26C5}" srcOrd="1" destOrd="0" presId="urn:microsoft.com/office/officeart/2018/2/layout/IconLabelList"/>
    <dgm:cxn modelId="{F5F6BDA3-313E-4DD0-9D42-FE0242E4718D}" type="presParOf" srcId="{BD345174-6487-4CF7-ADB8-FADE159CDF33}" destId="{712669D3-91DE-4978-8C60-9EF8A212E1A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D3D9A-B8AE-4023-8901-EB7471C3FAAB}">
      <dsp:nvSpPr>
        <dsp:cNvPr id="0" name=""/>
        <dsp:cNvSpPr/>
      </dsp:nvSpPr>
      <dsp:spPr>
        <a:xfrm>
          <a:off x="471785" y="242972"/>
          <a:ext cx="769658" cy="769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08CF8-7898-4F25-9C0F-95FE2E94AA9B}">
      <dsp:nvSpPr>
        <dsp:cNvPr id="0" name=""/>
        <dsp:cNvSpPr/>
      </dsp:nvSpPr>
      <dsp:spPr>
        <a:xfrm>
          <a:off x="0" y="1503237"/>
          <a:ext cx="1710351" cy="159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Further analysis of abrupt movement to high shear conditions during sampling</a:t>
          </a:r>
          <a:r>
            <a:rPr lang="en-US" sz="1100" kern="1200" dirty="0"/>
            <a:t>.</a:t>
          </a:r>
        </a:p>
      </dsp:txBody>
      <dsp:txXfrm>
        <a:off x="0" y="1503237"/>
        <a:ext cx="1710351" cy="1598745"/>
      </dsp:txXfrm>
    </dsp:sp>
    <dsp:sp modelId="{2875B09B-CABF-463D-8B4C-497C43571B14}">
      <dsp:nvSpPr>
        <dsp:cNvPr id="0" name=""/>
        <dsp:cNvSpPr/>
      </dsp:nvSpPr>
      <dsp:spPr>
        <a:xfrm>
          <a:off x="2577826" y="305933"/>
          <a:ext cx="769658" cy="7696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74E43-B329-4943-BEED-06C7E8126F26}">
      <dsp:nvSpPr>
        <dsp:cNvPr id="0" name=""/>
        <dsp:cNvSpPr/>
      </dsp:nvSpPr>
      <dsp:spPr>
        <a:xfrm>
          <a:off x="2011101" y="1449148"/>
          <a:ext cx="1903108" cy="134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Selective antibiotic testing using data collected from high-throughput methods to better analyze difference in resistance. </a:t>
          </a:r>
        </a:p>
      </dsp:txBody>
      <dsp:txXfrm>
        <a:off x="2011101" y="1449148"/>
        <a:ext cx="1903108" cy="1346901"/>
      </dsp:txXfrm>
    </dsp:sp>
    <dsp:sp modelId="{9FED73BC-527A-4A7E-89F6-016906FB3972}">
      <dsp:nvSpPr>
        <dsp:cNvPr id="0" name=""/>
        <dsp:cNvSpPr/>
      </dsp:nvSpPr>
      <dsp:spPr>
        <a:xfrm>
          <a:off x="4683868" y="305933"/>
          <a:ext cx="769658" cy="76965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2669D3-91DE-4978-8C60-9EF8A212E1A4}">
      <dsp:nvSpPr>
        <dsp:cNvPr id="0" name=""/>
        <dsp:cNvSpPr/>
      </dsp:nvSpPr>
      <dsp:spPr>
        <a:xfrm>
          <a:off x="4213521" y="1449148"/>
          <a:ext cx="1710351" cy="134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Categorize substances by their antibiotic classes or biocides</a:t>
          </a:r>
        </a:p>
      </dsp:txBody>
      <dsp:txXfrm>
        <a:off x="4213521" y="1449148"/>
        <a:ext cx="1710351" cy="134690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2910D-CD84-4085-BC4F-394EA1AB5F9E}" type="datetimeFigureOut">
              <a:rPr lang="en-US" smtClean="0"/>
              <a:t>4/2/2021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B192A-994C-4FE7-BC4B-7143C47D82CA}" type="slidenum">
              <a:rPr lang="en-US" smtClean="0"/>
              <a:t>‹#›</a:t>
            </a:fld>
            <a:endParaRPr lang="en-US" dirty="0"/>
          </a:p>
        </p:txBody>
      </p:sp>
    </p:spTree>
    <p:extLst>
      <p:ext uri="{BB962C8B-B14F-4D97-AF65-F5344CB8AC3E}">
        <p14:creationId xmlns:p14="http://schemas.microsoft.com/office/powerpoint/2010/main" val="185095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BB192A-994C-4FE7-BC4B-7143C47D82CA}" type="slidenum">
              <a:rPr lang="en-US" smtClean="0"/>
              <a:t>1</a:t>
            </a:fld>
            <a:endParaRPr lang="en-US" dirty="0"/>
          </a:p>
        </p:txBody>
      </p:sp>
    </p:spTree>
    <p:extLst>
      <p:ext uri="{BB962C8B-B14F-4D97-AF65-F5344CB8AC3E}">
        <p14:creationId xmlns:p14="http://schemas.microsoft.com/office/powerpoint/2010/main" val="216008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Astronauts weakened immune response and increased stress factors during prolonged spaceflight render them highly susceptible to bacterial and viral infections in space. </a:t>
            </a:r>
          </a:p>
          <a:p>
            <a:r>
              <a:rPr lang="en-US" dirty="0"/>
              <a:t>• Pseudomonas aeruginosa PA 01, common pathogen strain of respiratory and urinary tracts infections, grown under high shear normal gravity has shown to have resistance to tigecycline, ciprofloxacin, and aminoglycoside impermeability. </a:t>
            </a:r>
          </a:p>
          <a:p>
            <a:r>
              <a:rPr lang="en-US" dirty="0"/>
              <a:t>• Microbes can adapt themselves under microgravity conditions by exhibiting greater resistance to stresses such as oxidative, osmolarity, pH, and antibiotic stresses.</a:t>
            </a:r>
          </a:p>
        </p:txBody>
      </p:sp>
      <p:sp>
        <p:nvSpPr>
          <p:cNvPr id="4" name="Slide Number Placeholder 3"/>
          <p:cNvSpPr>
            <a:spLocks noGrp="1"/>
          </p:cNvSpPr>
          <p:nvPr>
            <p:ph type="sldNum" sz="quarter" idx="5"/>
          </p:nvPr>
        </p:nvSpPr>
        <p:spPr/>
        <p:txBody>
          <a:bodyPr/>
          <a:lstStyle/>
          <a:p>
            <a:fld id="{90BB192A-994C-4FE7-BC4B-7143C47D82CA}" type="slidenum">
              <a:rPr lang="en-US" smtClean="0"/>
              <a:t>2</a:t>
            </a:fld>
            <a:endParaRPr lang="en-US" dirty="0"/>
          </a:p>
        </p:txBody>
      </p:sp>
    </p:spTree>
    <p:extLst>
      <p:ext uri="{BB962C8B-B14F-4D97-AF65-F5344CB8AC3E}">
        <p14:creationId xmlns:p14="http://schemas.microsoft.com/office/powerpoint/2010/main" val="389957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Astronaut on the 1970 Apollo 13 mission</a:t>
            </a:r>
          </a:p>
          <a:p>
            <a:pPr marL="742950" lvl="1" indent="-285750">
              <a:buFont typeface="Arial" panose="020B0604020202020204" pitchFamily="34" charset="0"/>
              <a:buChar char="•"/>
            </a:pPr>
            <a:r>
              <a:rPr lang="en-US" dirty="0"/>
              <a:t>Contracted infection caused by </a:t>
            </a:r>
            <a:r>
              <a:rPr lang="en-US" i="1" dirty="0"/>
              <a:t>Pseudomonas aeruginosa </a:t>
            </a:r>
            <a:r>
              <a:rPr lang="en-US" dirty="0"/>
              <a:t>causing both a urinary tract and kidney infection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Oxygen tank exploded causing reduction to power, water, and other logistical problems causing the mission to be halted and astronauts to return home.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infection was probably caused by the reduced water intake, but microgravity and effects of cosmic radiation might have impaired his immune system's reaction to the pathogen.</a:t>
            </a:r>
            <a:endParaRPr lang="en-US" dirty="0"/>
          </a:p>
        </p:txBody>
      </p:sp>
      <p:sp>
        <p:nvSpPr>
          <p:cNvPr id="4" name="Slide Number Placeholder 3"/>
          <p:cNvSpPr>
            <a:spLocks noGrp="1"/>
          </p:cNvSpPr>
          <p:nvPr>
            <p:ph type="sldNum" sz="quarter" idx="5"/>
          </p:nvPr>
        </p:nvSpPr>
        <p:spPr/>
        <p:txBody>
          <a:bodyPr/>
          <a:lstStyle/>
          <a:p>
            <a:fld id="{90BB192A-994C-4FE7-BC4B-7143C47D82CA}" type="slidenum">
              <a:rPr lang="en-US" smtClean="0"/>
              <a:t>3</a:t>
            </a:fld>
            <a:endParaRPr lang="en-US" dirty="0"/>
          </a:p>
        </p:txBody>
      </p:sp>
    </p:spTree>
    <p:extLst>
      <p:ext uri="{BB962C8B-B14F-4D97-AF65-F5344CB8AC3E}">
        <p14:creationId xmlns:p14="http://schemas.microsoft.com/office/powerpoint/2010/main" val="90142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BB192A-994C-4FE7-BC4B-7143C47D82CA}" type="slidenum">
              <a:rPr lang="en-US" smtClean="0"/>
              <a:t>5</a:t>
            </a:fld>
            <a:endParaRPr lang="en-US" dirty="0"/>
          </a:p>
        </p:txBody>
      </p:sp>
    </p:spTree>
    <p:extLst>
      <p:ext uri="{BB962C8B-B14F-4D97-AF65-F5344CB8AC3E}">
        <p14:creationId xmlns:p14="http://schemas.microsoft.com/office/powerpoint/2010/main" val="211146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5635729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72799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278632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400339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7815550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85391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C8E4E8-8F00-46C3-B7AB-B41E3A595A67}"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83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243627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39778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FA87E011-7989-45B0-A4BF-7AFDECC64847}" type="datetimeFigureOut">
              <a:rPr lang="en-US" smtClean="0"/>
              <a:t>4/2/2021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390006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A87E011-7989-45B0-A4BF-7AFDECC64847}" type="datetimeFigureOut">
              <a:rPr lang="en-US" smtClean="0"/>
              <a:t>4/2/2021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2C8E4E8-8F00-46C3-B7AB-B41E3A595A67}" type="slidenum">
              <a:rPr lang="en-US" smtClean="0"/>
              <a:t>‹#›</a:t>
            </a:fld>
            <a:endParaRPr lang="en-US" dirty="0"/>
          </a:p>
        </p:txBody>
      </p:sp>
    </p:spTree>
    <p:extLst>
      <p:ext uri="{BB962C8B-B14F-4D97-AF65-F5344CB8AC3E}">
        <p14:creationId xmlns:p14="http://schemas.microsoft.com/office/powerpoint/2010/main" val="219096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A87E011-7989-45B0-A4BF-7AFDECC64847}" type="datetimeFigureOut">
              <a:rPr lang="en-US" smtClean="0"/>
              <a:t>4/2/2021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2C8E4E8-8F00-46C3-B7AB-B41E3A595A67}" type="slidenum">
              <a:rPr lang="en-US" smtClean="0"/>
              <a:t>‹#›</a:t>
            </a:fld>
            <a:endParaRPr lang="en-US" dirty="0"/>
          </a:p>
        </p:txBody>
      </p:sp>
    </p:spTree>
    <p:extLst>
      <p:ext uri="{BB962C8B-B14F-4D97-AF65-F5344CB8AC3E}">
        <p14:creationId xmlns:p14="http://schemas.microsoft.com/office/powerpoint/2010/main" val="96135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541-D7F9-4A38-ACFE-00F09DCD8875}"/>
              </a:ext>
            </a:extLst>
          </p:cNvPr>
          <p:cNvSpPr>
            <a:spLocks noGrp="1"/>
          </p:cNvSpPr>
          <p:nvPr>
            <p:ph type="ctrTitle"/>
          </p:nvPr>
        </p:nvSpPr>
        <p:spPr>
          <a:xfrm>
            <a:off x="895764" y="864595"/>
            <a:ext cx="10400471" cy="1938639"/>
          </a:xfrm>
          <a:solidFill>
            <a:srgbClr val="D9D9D9"/>
          </a:solidFill>
          <a:ln>
            <a:noFill/>
          </a:ln>
        </p:spPr>
        <p:txBody>
          <a:bodyPr>
            <a:noAutofit/>
          </a:bodyPr>
          <a:lstStyle/>
          <a:p>
            <a:br>
              <a:rPr lang="en-US" sz="3600" b="1" dirty="0">
                <a:solidFill>
                  <a:schemeClr val="bg1"/>
                </a:solidFill>
                <a:latin typeface="Abadi" panose="020B0604020104020204" pitchFamily="34" charset="0"/>
              </a:rPr>
            </a:br>
            <a:r>
              <a:rPr lang="en-US" sz="3600" b="1" dirty="0"/>
              <a:t>Multi-drug Resistance of Pseudomonas aeruginosa Under Microgravity Growth Conditions </a:t>
            </a:r>
            <a:endParaRPr lang="en-US" sz="3600" b="1" dirty="0">
              <a:solidFill>
                <a:schemeClr val="bg1"/>
              </a:solidFill>
              <a:latin typeface="Abadi" panose="020B0604020104020204" pitchFamily="34" charset="0"/>
            </a:endParaRPr>
          </a:p>
        </p:txBody>
      </p:sp>
      <p:sp>
        <p:nvSpPr>
          <p:cNvPr id="3" name="Subtitle 2">
            <a:extLst>
              <a:ext uri="{FF2B5EF4-FFF2-40B4-BE49-F238E27FC236}">
                <a16:creationId xmlns:a16="http://schemas.microsoft.com/office/drawing/2014/main" id="{C82B29DE-2A92-41E1-9DC0-D8C67BA8959B}"/>
              </a:ext>
            </a:extLst>
          </p:cNvPr>
          <p:cNvSpPr>
            <a:spLocks noGrp="1"/>
          </p:cNvSpPr>
          <p:nvPr>
            <p:ph type="subTitle" idx="1"/>
          </p:nvPr>
        </p:nvSpPr>
        <p:spPr>
          <a:xfrm>
            <a:off x="1523999" y="3263332"/>
            <a:ext cx="9144000" cy="1242990"/>
          </a:xfrm>
        </p:spPr>
        <p:txBody>
          <a:bodyPr>
            <a:normAutofit/>
          </a:bodyPr>
          <a:lstStyle/>
          <a:p>
            <a:r>
              <a:rPr lang="en-US" sz="1800" dirty="0">
                <a:solidFill>
                  <a:schemeClr val="bg1"/>
                </a:solidFill>
                <a:latin typeface="Abadi" panose="020B0604020104020204" pitchFamily="34" charset="0"/>
              </a:rPr>
              <a:t>Edward Apraku</a:t>
            </a:r>
            <a:r>
              <a:rPr lang="en-US" sz="1800" baseline="30000" dirty="0">
                <a:solidFill>
                  <a:schemeClr val="bg1"/>
                </a:solidFill>
                <a:latin typeface="Abadi" panose="020B0604020104020204" pitchFamily="34" charset="0"/>
              </a:rPr>
              <a:t>1,2</a:t>
            </a:r>
            <a:r>
              <a:rPr lang="en-US" sz="1800" dirty="0">
                <a:solidFill>
                  <a:schemeClr val="bg1"/>
                </a:solidFill>
                <a:latin typeface="Abadi" panose="020B0604020104020204" pitchFamily="34" charset="0"/>
              </a:rPr>
              <a:t>, Diego Novoa</a:t>
            </a:r>
            <a:r>
              <a:rPr lang="en-US" sz="1800" baseline="30000" dirty="0">
                <a:solidFill>
                  <a:schemeClr val="bg1"/>
                </a:solidFill>
                <a:latin typeface="Abadi" panose="020B0604020104020204" pitchFamily="34" charset="0"/>
              </a:rPr>
              <a:t>1</a:t>
            </a:r>
            <a:r>
              <a:rPr lang="en-US" sz="1800" dirty="0">
                <a:solidFill>
                  <a:schemeClr val="bg1"/>
                </a:solidFill>
                <a:latin typeface="Abadi" panose="020B0604020104020204" pitchFamily="34" charset="0"/>
              </a:rPr>
              <a:t>, and Dr. Otakuye Conroy-Ben</a:t>
            </a:r>
            <a:r>
              <a:rPr lang="en-US" sz="1800" baseline="30000" dirty="0">
                <a:solidFill>
                  <a:schemeClr val="bg1"/>
                </a:solidFill>
                <a:latin typeface="Abadi" panose="020B0604020104020204" pitchFamily="34" charset="0"/>
              </a:rPr>
              <a:t>1,2</a:t>
            </a:r>
            <a:endParaRPr lang="en-US" sz="1800" dirty="0">
              <a:solidFill>
                <a:schemeClr val="bg1"/>
              </a:solidFill>
              <a:latin typeface="Abadi" panose="020B0604020104020204" pitchFamily="34" charset="0"/>
            </a:endParaRPr>
          </a:p>
          <a:p>
            <a:r>
              <a:rPr lang="en-US" sz="1800" baseline="30000" dirty="0">
                <a:solidFill>
                  <a:schemeClr val="bg1"/>
                </a:solidFill>
                <a:latin typeface="Abadi" panose="020B0604020104020204" pitchFamily="34" charset="0"/>
              </a:rPr>
              <a:t>1</a:t>
            </a:r>
            <a:r>
              <a:rPr lang="en-US" sz="1800" dirty="0">
                <a:solidFill>
                  <a:schemeClr val="bg1"/>
                </a:solidFill>
                <a:latin typeface="Abadi" panose="020B0604020104020204" pitchFamily="34" charset="0"/>
              </a:rPr>
              <a:t>Arizona State University, School of Sustainable Engineering and the Built Environment</a:t>
            </a:r>
          </a:p>
          <a:p>
            <a:r>
              <a:rPr lang="en-US" sz="1800" dirty="0">
                <a:solidFill>
                  <a:schemeClr val="bg1"/>
                </a:solidFill>
                <a:latin typeface="Abadi" panose="020B0604020104020204" pitchFamily="34" charset="0"/>
              </a:rPr>
              <a:t> </a:t>
            </a:r>
            <a:r>
              <a:rPr lang="en-US" sz="1800" baseline="30000" dirty="0">
                <a:solidFill>
                  <a:schemeClr val="bg1"/>
                </a:solidFill>
                <a:latin typeface="Abadi" panose="020B0604020104020204" pitchFamily="34" charset="0"/>
              </a:rPr>
              <a:t>2</a:t>
            </a:r>
            <a:r>
              <a:rPr lang="en-US" sz="1800" dirty="0">
                <a:solidFill>
                  <a:schemeClr val="bg1"/>
                </a:solidFill>
                <a:latin typeface="Abadi" panose="020B0604020104020204" pitchFamily="34" charset="0"/>
              </a:rPr>
              <a:t>ASU/NASA Space Grant Internship Program</a:t>
            </a:r>
          </a:p>
          <a:p>
            <a:endParaRPr lang="en-US" sz="1800" dirty="0">
              <a:solidFill>
                <a:schemeClr val="bg1"/>
              </a:solidFill>
              <a:latin typeface="Abadi" panose="020B0604020104020204" pitchFamily="34" charset="0"/>
            </a:endParaRPr>
          </a:p>
          <a:p>
            <a:endParaRPr lang="en-US" sz="1800" dirty="0">
              <a:solidFill>
                <a:schemeClr val="bg1"/>
              </a:solidFill>
              <a:latin typeface="Abadi" panose="020B0604020104020204" pitchFamily="34" charset="0"/>
            </a:endParaRPr>
          </a:p>
        </p:txBody>
      </p:sp>
      <p:pic>
        <p:nvPicPr>
          <p:cNvPr id="4" name="Picture 2">
            <a:extLst>
              <a:ext uri="{FF2B5EF4-FFF2-40B4-BE49-F238E27FC236}">
                <a16:creationId xmlns:a16="http://schemas.microsoft.com/office/drawing/2014/main" id="{9AC48328-5920-44FB-953C-247EEB74B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5681" y="4498234"/>
            <a:ext cx="1641108" cy="2190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DF7B58-0E0A-489B-8C16-920BF3B37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09" y="4858497"/>
            <a:ext cx="1737927" cy="18306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ra A. Fulton Schools of Engineering - Creating engineers and inspiring  innovation">
            <a:extLst>
              <a:ext uri="{FF2B5EF4-FFF2-40B4-BE49-F238E27FC236}">
                <a16:creationId xmlns:a16="http://schemas.microsoft.com/office/drawing/2014/main" id="{37A992FC-2C41-4D36-A902-E2EDDDADB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909" y="5297756"/>
            <a:ext cx="5022182" cy="124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56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2713-BA2D-43E5-B900-9E195EB441AD}"/>
              </a:ext>
            </a:extLst>
          </p:cNvPr>
          <p:cNvSpPr>
            <a:spLocks noGrp="1"/>
          </p:cNvSpPr>
          <p:nvPr>
            <p:ph type="title"/>
          </p:nvPr>
        </p:nvSpPr>
        <p:spPr>
          <a:xfrm>
            <a:off x="605028" y="233172"/>
            <a:ext cx="10981944" cy="1188720"/>
          </a:xfrm>
        </p:spPr>
        <p:txBody>
          <a:bodyPr/>
          <a:lstStyle/>
          <a:p>
            <a:r>
              <a:rPr lang="en-US" dirty="0"/>
              <a:t>Conclusions</a:t>
            </a:r>
          </a:p>
        </p:txBody>
      </p:sp>
      <p:sp>
        <p:nvSpPr>
          <p:cNvPr id="3" name="Content Placeholder 2">
            <a:extLst>
              <a:ext uri="{FF2B5EF4-FFF2-40B4-BE49-F238E27FC236}">
                <a16:creationId xmlns:a16="http://schemas.microsoft.com/office/drawing/2014/main" id="{09F404FC-5BDA-4A15-AE88-DEBF5852F6F0}"/>
              </a:ext>
            </a:extLst>
          </p:cNvPr>
          <p:cNvSpPr>
            <a:spLocks noGrp="1"/>
          </p:cNvSpPr>
          <p:nvPr>
            <p:ph idx="1"/>
          </p:nvPr>
        </p:nvSpPr>
        <p:spPr>
          <a:xfrm>
            <a:off x="605027" y="1667660"/>
            <a:ext cx="11048907" cy="4481213"/>
          </a:xfrm>
        </p:spPr>
        <p:txBody>
          <a:bodyPr/>
          <a:lstStyle/>
          <a:p>
            <a:endParaRPr lang="en-US" dirty="0"/>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56F13B05-8CBD-4C4F-9A87-06CA31399F31}"/>
              </a:ext>
            </a:extLst>
          </p:cNvPr>
          <p:cNvSpPr txBox="1"/>
          <p:nvPr/>
        </p:nvSpPr>
        <p:spPr>
          <a:xfrm>
            <a:off x="795965" y="1467605"/>
            <a:ext cx="11048907" cy="400110"/>
          </a:xfrm>
          <a:prstGeom prst="rect">
            <a:avLst/>
          </a:prstGeom>
          <a:noFill/>
        </p:spPr>
        <p:txBody>
          <a:bodyPr wrap="square" rtlCol="0">
            <a:spAutoFit/>
          </a:bodyPr>
          <a:lstStyle/>
          <a:p>
            <a:r>
              <a:rPr lang="en-US" sz="2000" b="1" dirty="0"/>
              <a:t>After normalizing the data to mitigate variability and checking for increased resistance </a:t>
            </a:r>
          </a:p>
        </p:txBody>
      </p:sp>
      <p:sp>
        <p:nvSpPr>
          <p:cNvPr id="4" name="TextBox 3">
            <a:extLst>
              <a:ext uri="{FF2B5EF4-FFF2-40B4-BE49-F238E27FC236}">
                <a16:creationId xmlns:a16="http://schemas.microsoft.com/office/drawing/2014/main" id="{DCAE8FE0-BE85-4CCC-A46B-139EAEB3A3F7}"/>
              </a:ext>
            </a:extLst>
          </p:cNvPr>
          <p:cNvSpPr txBox="1"/>
          <p:nvPr/>
        </p:nvSpPr>
        <p:spPr>
          <a:xfrm>
            <a:off x="538066" y="2234357"/>
            <a:ext cx="6566738" cy="3816429"/>
          </a:xfrm>
          <a:prstGeom prst="rect">
            <a:avLst/>
          </a:prstGeom>
          <a:noFill/>
        </p:spPr>
        <p:txBody>
          <a:bodyPr wrap="square" rtlCol="0">
            <a:spAutoFit/>
          </a:bodyPr>
          <a:lstStyle/>
          <a:p>
            <a:pPr marL="457200" indent="-457200" defTabSz="3135313">
              <a:buFont typeface="Arial" panose="020B0604020202020204" pitchFamily="34" charset="0"/>
              <a:buChar char="•"/>
            </a:pPr>
            <a:r>
              <a:rPr lang="en-US" sz="2200" dirty="0"/>
              <a:t>Higher </a:t>
            </a:r>
            <a:r>
              <a:rPr lang="en-US" sz="2200" dirty="0">
                <a:latin typeface="Arial" charset="0"/>
              </a:rPr>
              <a:t>HARV growth in several antibiotics: D-Cycloserine, Glycine hydroxamate, Proflavine</a:t>
            </a:r>
          </a:p>
          <a:p>
            <a:pPr marL="914400" lvl="1" indent="-457200" defTabSz="3135313">
              <a:buFont typeface="Arial" panose="020B0604020202020204" pitchFamily="34" charset="0"/>
              <a:buChar char="•"/>
            </a:pPr>
            <a:r>
              <a:rPr lang="en-US" sz="2200" dirty="0">
                <a:latin typeface="Arial" charset="0"/>
              </a:rPr>
              <a:t>Disulphiram across all concentrations </a:t>
            </a:r>
          </a:p>
          <a:p>
            <a:pPr marL="457200" indent="-457200" defTabSz="3135313">
              <a:buFont typeface="Arial" panose="020B0604020202020204" pitchFamily="34" charset="0"/>
              <a:buChar char="•"/>
            </a:pPr>
            <a:endParaRPr lang="en-US" sz="2200" dirty="0"/>
          </a:p>
          <a:p>
            <a:pPr marL="457200" indent="-457200" defTabSz="3135313">
              <a:buFont typeface="Arial" panose="020B0604020202020204" pitchFamily="34" charset="0"/>
              <a:buChar char="•"/>
            </a:pPr>
            <a:r>
              <a:rPr lang="en-US" sz="2200" dirty="0"/>
              <a:t>Higher Flask growth in Cinnamic acid, 18-Crown- ether, hexa-chlorophene, and </a:t>
            </a:r>
          </a:p>
          <a:p>
            <a:pPr marL="914400" lvl="1" indent="-457200" defTabSz="3135313">
              <a:buFont typeface="Arial" panose="020B0604020202020204" pitchFamily="34" charset="0"/>
              <a:buChar char="•"/>
            </a:pPr>
            <a:r>
              <a:rPr lang="en-US" sz="2200" dirty="0"/>
              <a:t>Phenyl-methyl-sulfonyl-fluoride (PMSF) across all concentrations </a:t>
            </a:r>
          </a:p>
          <a:p>
            <a:pPr marL="914400" lvl="1" indent="-457200" defTabSz="3135313">
              <a:buFont typeface="Arial" panose="020B0604020202020204" pitchFamily="34" charset="0"/>
              <a:buChar char="•"/>
            </a:pPr>
            <a:endParaRPr lang="en-US" sz="2200" dirty="0"/>
          </a:p>
          <a:p>
            <a:pPr marL="457200" indent="-457200" defTabSz="3135313">
              <a:buFont typeface="Arial" panose="020B0604020202020204" pitchFamily="34" charset="0"/>
              <a:buChar char="•"/>
            </a:pPr>
            <a:r>
              <a:rPr lang="en-US" sz="2200" dirty="0"/>
              <a:t>HARV is contributing to both growth differences and increased </a:t>
            </a:r>
            <a:r>
              <a:rPr lang="en-US" sz="2200" dirty="0" err="1"/>
              <a:t>resitance</a:t>
            </a:r>
            <a:r>
              <a:rPr lang="en-US" sz="2200" dirty="0"/>
              <a:t> to known antibiotics</a:t>
            </a:r>
          </a:p>
        </p:txBody>
      </p:sp>
      <p:pic>
        <p:nvPicPr>
          <p:cNvPr id="7" name="Picture 6">
            <a:extLst>
              <a:ext uri="{FF2B5EF4-FFF2-40B4-BE49-F238E27FC236}">
                <a16:creationId xmlns:a16="http://schemas.microsoft.com/office/drawing/2014/main" id="{B525A29B-8AB1-46D2-A774-242DC1A67B66}"/>
              </a:ext>
            </a:extLst>
          </p:cNvPr>
          <p:cNvPicPr>
            <a:picLocks noChangeAspect="1"/>
          </p:cNvPicPr>
          <p:nvPr/>
        </p:nvPicPr>
        <p:blipFill rotWithShape="1">
          <a:blip r:embed="rId2">
            <a:extLst>
              <a:ext uri="{28A0092B-C50C-407E-A947-70E740481C1C}">
                <a14:useLocalDpi xmlns:a14="http://schemas.microsoft.com/office/drawing/2010/main" val="0"/>
              </a:ext>
            </a:extLst>
          </a:blip>
          <a:srcRect l="17533" t="39111"/>
          <a:stretch/>
        </p:blipFill>
        <p:spPr>
          <a:xfrm>
            <a:off x="8168717" y="1918334"/>
            <a:ext cx="3382373" cy="1873023"/>
          </a:xfrm>
          <a:prstGeom prst="rect">
            <a:avLst/>
          </a:prstGeom>
        </p:spPr>
      </p:pic>
      <p:sp>
        <p:nvSpPr>
          <p:cNvPr id="8" name="TextBox 7">
            <a:extLst>
              <a:ext uri="{FF2B5EF4-FFF2-40B4-BE49-F238E27FC236}">
                <a16:creationId xmlns:a16="http://schemas.microsoft.com/office/drawing/2014/main" id="{93EB0ECF-1842-44BE-B998-925545CD1644}"/>
              </a:ext>
            </a:extLst>
          </p:cNvPr>
          <p:cNvSpPr txBox="1"/>
          <p:nvPr/>
        </p:nvSpPr>
        <p:spPr>
          <a:xfrm>
            <a:off x="7164190" y="3773269"/>
            <a:ext cx="4680682" cy="400110"/>
          </a:xfrm>
          <a:prstGeom prst="rect">
            <a:avLst/>
          </a:prstGeom>
          <a:noFill/>
        </p:spPr>
        <p:txBody>
          <a:bodyPr wrap="square" rtlCol="0">
            <a:spAutoFit/>
          </a:bodyPr>
          <a:lstStyle/>
          <a:p>
            <a:pPr algn="ctr"/>
            <a:r>
              <a:rPr lang="en-US" sz="2000" dirty="0"/>
              <a:t>MicroAssay plates after 24 growth period</a:t>
            </a:r>
            <a:endParaRPr lang="en-US" sz="2000" b="1" dirty="0"/>
          </a:p>
        </p:txBody>
      </p:sp>
      <p:pic>
        <p:nvPicPr>
          <p:cNvPr id="2050" name="Picture 2" descr="Microbial Growth | Food Science">
            <a:extLst>
              <a:ext uri="{FF2B5EF4-FFF2-40B4-BE49-F238E27FC236}">
                <a16:creationId xmlns:a16="http://schemas.microsoft.com/office/drawing/2014/main" id="{8B6C3168-C98F-460D-A5C7-3453C01F9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622" y="4195002"/>
            <a:ext cx="2687696" cy="251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2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1956-93EA-4AED-AD2E-A37AAAC68308}"/>
              </a:ext>
            </a:extLst>
          </p:cNvPr>
          <p:cNvSpPr>
            <a:spLocks noGrp="1"/>
          </p:cNvSpPr>
          <p:nvPr>
            <p:ph type="title"/>
          </p:nvPr>
        </p:nvSpPr>
        <p:spPr>
          <a:xfrm>
            <a:off x="804671" y="964692"/>
            <a:ext cx="5928637" cy="1188720"/>
          </a:xfrm>
        </p:spPr>
        <p:txBody>
          <a:bodyPr>
            <a:normAutofit/>
          </a:bodyPr>
          <a:lstStyle/>
          <a:p>
            <a:r>
              <a:rPr lang="en-US"/>
              <a:t>Future Work</a:t>
            </a:r>
          </a:p>
        </p:txBody>
      </p:sp>
      <p:graphicFrame>
        <p:nvGraphicFramePr>
          <p:cNvPr id="8198" name="Content Placeholder 2">
            <a:extLst>
              <a:ext uri="{FF2B5EF4-FFF2-40B4-BE49-F238E27FC236}">
                <a16:creationId xmlns:a16="http://schemas.microsoft.com/office/drawing/2014/main" id="{583233AB-D1E1-41BB-8DEE-8E4D241E7E3B}"/>
              </a:ext>
            </a:extLst>
          </p:cNvPr>
          <p:cNvGraphicFramePr>
            <a:graphicFrameLocks noGrp="1"/>
          </p:cNvGraphicFramePr>
          <p:nvPr>
            <p:ph idx="1"/>
            <p:extLst>
              <p:ext uri="{D42A27DB-BD31-4B8C-83A1-F6EECF244321}">
                <p14:modId xmlns:p14="http://schemas.microsoft.com/office/powerpoint/2010/main" val="2558976913"/>
              </p:ext>
            </p:extLst>
          </p:nvPr>
        </p:nvGraphicFramePr>
        <p:xfrm>
          <a:off x="804672" y="2638044"/>
          <a:ext cx="5925312"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9" name="Rectangle 73">
            <a:extLst>
              <a:ext uri="{FF2B5EF4-FFF2-40B4-BE49-F238E27FC236}">
                <a16:creationId xmlns:a16="http://schemas.microsoft.com/office/drawing/2014/main" id="{E3BC0364-4B58-4841-A227-00A6A59E0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0" name="Rectangle 75">
            <a:extLst>
              <a:ext uri="{FF2B5EF4-FFF2-40B4-BE49-F238E27FC236}">
                <a16:creationId xmlns:a16="http://schemas.microsoft.com/office/drawing/2014/main" id="{A029A1F4-D02D-48E4-9331-6870B23B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3" y="479893"/>
            <a:ext cx="3685031"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77">
            <a:extLst>
              <a:ext uri="{FF2B5EF4-FFF2-40B4-BE49-F238E27FC236}">
                <a16:creationId xmlns:a16="http://schemas.microsoft.com/office/drawing/2014/main" id="{D06A8CF3-711E-4C63-9DD5-53A2696C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6411" y="644485"/>
            <a:ext cx="3353835"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 Common Platform for Antibiotic Dereplication and Adjuvant Discovery — The  Wright Lab">
            <a:extLst>
              <a:ext uri="{FF2B5EF4-FFF2-40B4-BE49-F238E27FC236}">
                <a16:creationId xmlns:a16="http://schemas.microsoft.com/office/drawing/2014/main" id="{C24F43D6-FED6-4E0D-8E4D-2F2EE2F269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66" b="6"/>
          <a:stretch/>
        </p:blipFill>
        <p:spPr bwMode="auto">
          <a:xfrm>
            <a:off x="8340435" y="822036"/>
            <a:ext cx="3026664" cy="23481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ifferent antibiotic classes at a glance... | Download Scientific Diagram">
            <a:extLst>
              <a:ext uri="{FF2B5EF4-FFF2-40B4-BE49-F238E27FC236}">
                <a16:creationId xmlns:a16="http://schemas.microsoft.com/office/drawing/2014/main" id="{35045579-97FD-4125-ACB7-BDB2062219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53" r="4" b="20170"/>
          <a:stretch/>
        </p:blipFill>
        <p:spPr bwMode="auto">
          <a:xfrm>
            <a:off x="8340435" y="3255097"/>
            <a:ext cx="3026664" cy="23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0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88FE8C-4BAC-4C40-9A3D-968181CD07D1}"/>
              </a:ext>
            </a:extLst>
          </p:cNvPr>
          <p:cNvSpPr txBox="1">
            <a:spLocks/>
          </p:cNvSpPr>
          <p:nvPr/>
        </p:nvSpPr>
        <p:spPr bwMode="black">
          <a:xfrm>
            <a:off x="604934" y="348871"/>
            <a:ext cx="10982131"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Acknowledgments </a:t>
            </a:r>
            <a:r>
              <a:rPr lang="en-US"/>
              <a:t>and QUESTIONs!</a:t>
            </a:r>
            <a:endParaRPr lang="en-US" dirty="0"/>
          </a:p>
        </p:txBody>
      </p:sp>
      <p:pic>
        <p:nvPicPr>
          <p:cNvPr id="3074" name="Picture 2" descr="Any Questions? by MrShowtime on DeviantArt">
            <a:extLst>
              <a:ext uri="{FF2B5EF4-FFF2-40B4-BE49-F238E27FC236}">
                <a16:creationId xmlns:a16="http://schemas.microsoft.com/office/drawing/2014/main" id="{B928860A-7DB1-4720-AD1B-B16FB695ED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80"/>
          <a:stretch/>
        </p:blipFill>
        <p:spPr bwMode="auto">
          <a:xfrm>
            <a:off x="10180528" y="4989567"/>
            <a:ext cx="2337274" cy="1788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ra A. Fulton Schools of Engineering - Creating engineers and ...">
            <a:extLst>
              <a:ext uri="{FF2B5EF4-FFF2-40B4-BE49-F238E27FC236}">
                <a16:creationId xmlns:a16="http://schemas.microsoft.com/office/drawing/2014/main" id="{6AB6A3E2-E9AB-4142-9391-8CD931986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60" y="3626007"/>
            <a:ext cx="3635171" cy="899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5FCC707-E7A7-4610-8B1B-10BC74832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0" y="4667121"/>
            <a:ext cx="1641108" cy="21908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F2AD51E-D13D-4759-8523-D8A6DC8B3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650" y="1679000"/>
            <a:ext cx="1737927" cy="18306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323573-B161-4971-AA4B-F5B0B86942F6}"/>
              </a:ext>
            </a:extLst>
          </p:cNvPr>
          <p:cNvSpPr txBox="1"/>
          <p:nvPr/>
        </p:nvSpPr>
        <p:spPr>
          <a:xfrm>
            <a:off x="4019107" y="2184347"/>
            <a:ext cx="6613451" cy="3783023"/>
          </a:xfrm>
          <a:prstGeom prst="rect">
            <a:avLst/>
          </a:prstGeom>
          <a:noFill/>
        </p:spPr>
        <p:txBody>
          <a:bodyPr wrap="square" rtlCol="0">
            <a:spAutoFit/>
          </a:bodyPr>
          <a:lstStyle/>
          <a:p>
            <a:pPr algn="just">
              <a:lnSpc>
                <a:spcPct val="150000"/>
              </a:lnSpc>
            </a:pPr>
            <a:r>
              <a:rPr lang="en-US" dirty="0"/>
              <a:t>I would like to thank my graduate student mentor, Diego, for teaching me a myriad of lab techniques and being extremely patient with me as I blossomed into an independent student researcher. I would also like to that my PI, Dr. Otakuye Conroy-Ben, for procuring the materials and guiding me on the background knowledge needed for the project as well as supporting me with my post-graduate career. Finally, I would also like to thank the members of the Perreault Lab for being helpful and inviting in our shared lab space. We are thankful for the funding provided by the ASU/NASA Space Grant Program.</a:t>
            </a:r>
          </a:p>
        </p:txBody>
      </p:sp>
    </p:spTree>
    <p:extLst>
      <p:ext uri="{BB962C8B-B14F-4D97-AF65-F5344CB8AC3E}">
        <p14:creationId xmlns:p14="http://schemas.microsoft.com/office/powerpoint/2010/main" val="362370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4C94-A3C0-44B2-A255-2402C43B0A8D}"/>
              </a:ext>
            </a:extLst>
          </p:cNvPr>
          <p:cNvSpPr>
            <a:spLocks noGrp="1"/>
          </p:cNvSpPr>
          <p:nvPr>
            <p:ph type="title"/>
          </p:nvPr>
        </p:nvSpPr>
        <p:spPr>
          <a:xfrm>
            <a:off x="425302" y="613817"/>
            <a:ext cx="11047228" cy="1188720"/>
          </a:xfrm>
        </p:spPr>
        <p:txBody>
          <a:bodyPr/>
          <a:lstStyle/>
          <a:p>
            <a:r>
              <a:rPr lang="en-US" dirty="0"/>
              <a:t>References</a:t>
            </a:r>
          </a:p>
        </p:txBody>
      </p:sp>
      <p:sp>
        <p:nvSpPr>
          <p:cNvPr id="3" name="Content Placeholder 2">
            <a:extLst>
              <a:ext uri="{FF2B5EF4-FFF2-40B4-BE49-F238E27FC236}">
                <a16:creationId xmlns:a16="http://schemas.microsoft.com/office/drawing/2014/main" id="{6658FB8C-491C-4346-B347-08EB366A4610}"/>
              </a:ext>
            </a:extLst>
          </p:cNvPr>
          <p:cNvSpPr>
            <a:spLocks noGrp="1"/>
          </p:cNvSpPr>
          <p:nvPr>
            <p:ph idx="1"/>
          </p:nvPr>
        </p:nvSpPr>
        <p:spPr>
          <a:xfrm>
            <a:off x="425302" y="2180844"/>
            <a:ext cx="11047228" cy="3101983"/>
          </a:xfrm>
        </p:spPr>
        <p:txBody>
          <a:bodyPr/>
          <a:lstStyle/>
          <a:p>
            <a:r>
              <a:rPr lang="en-US" dirty="0"/>
              <a:t>Orsini, S.S., Lewis, A.M. &amp; Rice, K.C. Investigation of simulated microgravity effects on Streptococcus mutans physiology and global gene expression. npj Microgravity 3, 4 (2017). https://doi.org/10.1038/s41526-016-0006-4 </a:t>
            </a:r>
          </a:p>
          <a:p>
            <a:r>
              <a:rPr lang="en-US" dirty="0"/>
              <a:t>Alcock et al. 2020. CARD 2020: antibiotic resistome surveillance with the Comprehensive Antibiotic Resistance Database. Nucleic Acids Research, 48, D517-D525. </a:t>
            </a:r>
          </a:p>
          <a:p>
            <a:r>
              <a:rPr lang="en-US" dirty="0"/>
              <a:t>S. V. Lynch, K. Mukundakrishnan, M. R. Benoit, P. S. Ayyaswamy, A. Matin Applied and Environmental Microbiology Dec 2006, 72 (12) 7701-7710; DOI: 10.1128/AEM.01294-06</a:t>
            </a:r>
          </a:p>
          <a:p>
            <a:r>
              <a:rPr lang="en-US" dirty="0"/>
              <a:t>Kennedy, Ann R. “Biological Effects of Space Radiation and Development of Effective Countermeasures.” </a:t>
            </a:r>
            <a:r>
              <a:rPr lang="en-US" i="1" dirty="0"/>
              <a:t>Life sciences in space research</a:t>
            </a:r>
            <a:r>
              <a:rPr lang="en-US" dirty="0"/>
              <a:t> vol. 1 (2014): 10-43. doi:10.1016/j.lssr.2014.02.004</a:t>
            </a:r>
          </a:p>
        </p:txBody>
      </p:sp>
    </p:spTree>
    <p:extLst>
      <p:ext uri="{BB962C8B-B14F-4D97-AF65-F5344CB8AC3E}">
        <p14:creationId xmlns:p14="http://schemas.microsoft.com/office/powerpoint/2010/main" val="317797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574F54-122C-493B-AA55-584109FAA587}"/>
              </a:ext>
            </a:extLst>
          </p:cNvPr>
          <p:cNvSpPr txBox="1">
            <a:spLocks/>
          </p:cNvSpPr>
          <p:nvPr/>
        </p:nvSpPr>
        <p:spPr bwMode="black">
          <a:xfrm>
            <a:off x="604934" y="348871"/>
            <a:ext cx="10982131"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Background</a:t>
            </a:r>
          </a:p>
        </p:txBody>
      </p:sp>
      <p:sp>
        <p:nvSpPr>
          <p:cNvPr id="17" name="TextBox 16">
            <a:extLst>
              <a:ext uri="{FF2B5EF4-FFF2-40B4-BE49-F238E27FC236}">
                <a16:creationId xmlns:a16="http://schemas.microsoft.com/office/drawing/2014/main" id="{E307BA55-FD92-496F-B630-840B3199DD06}"/>
              </a:ext>
            </a:extLst>
          </p:cNvPr>
          <p:cNvSpPr txBox="1"/>
          <p:nvPr/>
        </p:nvSpPr>
        <p:spPr>
          <a:xfrm>
            <a:off x="6821546" y="3243717"/>
            <a:ext cx="2198824" cy="2010747"/>
          </a:xfrm>
          <a:prstGeom prst="rect">
            <a:avLst/>
          </a:prstGeom>
          <a:solidFill>
            <a:schemeClr val="bg1">
              <a:lumMod val="95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A402189-58D8-4D93-BA98-E854449B52D9}"/>
              </a:ext>
            </a:extLst>
          </p:cNvPr>
          <p:cNvSpPr txBox="1"/>
          <p:nvPr/>
        </p:nvSpPr>
        <p:spPr>
          <a:xfrm>
            <a:off x="7725747" y="1940767"/>
            <a:ext cx="3861318"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t>Astronauts have weakened immune system during spaceflight</a:t>
            </a:r>
          </a:p>
          <a:p>
            <a:pPr marL="742950" lvl="1" indent="-285750">
              <a:buFont typeface="Arial" panose="020B0604020202020204" pitchFamily="34" charset="0"/>
              <a:buChar char="•"/>
            </a:pPr>
            <a:r>
              <a:rPr lang="en-US" sz="2000" dirty="0"/>
              <a:t>Increased possibility for infection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Proton (H+) blocking chemical efflux pumps may cause increased antibiotic resistance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Hypothesize the antibiotic resistance will undergo alteration during low-shear microgravity conditions</a:t>
            </a:r>
          </a:p>
          <a:p>
            <a:pPr marL="285750" indent="-285750">
              <a:buFont typeface="Arial" panose="020B0604020202020204" pitchFamily="34" charset="0"/>
              <a:buChar char="•"/>
            </a:pPr>
            <a:endParaRPr lang="en-US" dirty="0"/>
          </a:p>
        </p:txBody>
      </p:sp>
      <p:pic>
        <p:nvPicPr>
          <p:cNvPr id="2050" name="Picture 2" descr="Space Flight - BrainPOP">
            <a:extLst>
              <a:ext uri="{FF2B5EF4-FFF2-40B4-BE49-F238E27FC236}">
                <a16:creationId xmlns:a16="http://schemas.microsoft.com/office/drawing/2014/main" id="{188E9095-2D58-4F41-BC81-B5D26C810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27" y="1559779"/>
            <a:ext cx="2614710" cy="2614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Immune System Achilles' Heel - EpiVax, Inc. - Informatics and Immunology">
            <a:extLst>
              <a:ext uri="{FF2B5EF4-FFF2-40B4-BE49-F238E27FC236}">
                <a16:creationId xmlns:a16="http://schemas.microsoft.com/office/drawing/2014/main" id="{C68FE28B-E802-4368-9D31-3AFE22811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36" y="1873884"/>
            <a:ext cx="2834074" cy="198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lack arrow png, Picture #394352 black arrow png">
            <a:extLst>
              <a:ext uri="{FF2B5EF4-FFF2-40B4-BE49-F238E27FC236}">
                <a16:creationId xmlns:a16="http://schemas.microsoft.com/office/drawing/2014/main" id="{177F8C76-E9D5-4EE7-8550-FA8109CFA4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14" t="35088" r="5788" b="33388"/>
          <a:stretch/>
        </p:blipFill>
        <p:spPr bwMode="auto">
          <a:xfrm flipH="1">
            <a:off x="2808701" y="2552618"/>
            <a:ext cx="1446150" cy="691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A8C799-0F10-4AAF-A2A4-D4DC27B3A127}"/>
              </a:ext>
            </a:extLst>
          </p:cNvPr>
          <p:cNvPicPr>
            <a:picLocks noChangeAspect="1"/>
          </p:cNvPicPr>
          <p:nvPr/>
        </p:nvPicPr>
        <p:blipFill>
          <a:blip r:embed="rId6"/>
          <a:stretch>
            <a:fillRect/>
          </a:stretch>
        </p:blipFill>
        <p:spPr>
          <a:xfrm>
            <a:off x="2257273" y="3990866"/>
            <a:ext cx="3838726" cy="2614709"/>
          </a:xfrm>
          <a:prstGeom prst="rect">
            <a:avLst/>
          </a:prstGeom>
        </p:spPr>
      </p:pic>
    </p:spTree>
    <p:extLst>
      <p:ext uri="{BB962C8B-B14F-4D97-AF65-F5344CB8AC3E}">
        <p14:creationId xmlns:p14="http://schemas.microsoft.com/office/powerpoint/2010/main" val="388095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574F54-122C-493B-AA55-584109FAA587}"/>
              </a:ext>
            </a:extLst>
          </p:cNvPr>
          <p:cNvSpPr txBox="1">
            <a:spLocks/>
          </p:cNvSpPr>
          <p:nvPr/>
        </p:nvSpPr>
        <p:spPr bwMode="black">
          <a:xfrm>
            <a:off x="604934" y="348871"/>
            <a:ext cx="10982131"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Apollo 13 Astronaut Fred Haise Jr. </a:t>
            </a:r>
          </a:p>
        </p:txBody>
      </p:sp>
      <p:sp>
        <p:nvSpPr>
          <p:cNvPr id="17" name="TextBox 16">
            <a:extLst>
              <a:ext uri="{FF2B5EF4-FFF2-40B4-BE49-F238E27FC236}">
                <a16:creationId xmlns:a16="http://schemas.microsoft.com/office/drawing/2014/main" id="{E307BA55-FD92-496F-B630-840B3199DD06}"/>
              </a:ext>
            </a:extLst>
          </p:cNvPr>
          <p:cNvSpPr txBox="1"/>
          <p:nvPr/>
        </p:nvSpPr>
        <p:spPr>
          <a:xfrm>
            <a:off x="6821546" y="3243717"/>
            <a:ext cx="2198824" cy="2010747"/>
          </a:xfrm>
          <a:prstGeom prst="rect">
            <a:avLst/>
          </a:prstGeom>
          <a:solidFill>
            <a:schemeClr val="bg1">
              <a:lumMod val="95000"/>
            </a:schemeClr>
          </a:solidFill>
        </p:spPr>
        <p:txBody>
          <a:bodyPr wrap="square" rtlCol="0">
            <a:spAutoFit/>
          </a:bodyPr>
          <a:lstStyle/>
          <a:p>
            <a:endParaRPr lang="en-US" dirty="0"/>
          </a:p>
        </p:txBody>
      </p:sp>
      <p:pic>
        <p:nvPicPr>
          <p:cNvPr id="4098" name="Picture 2">
            <a:extLst>
              <a:ext uri="{FF2B5EF4-FFF2-40B4-BE49-F238E27FC236}">
                <a16:creationId xmlns:a16="http://schemas.microsoft.com/office/drawing/2014/main" id="{28787463-842A-4DEF-BD28-059DC74BE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24" y="1537591"/>
            <a:ext cx="3432510" cy="3438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0D2E2A-C103-46EA-BB99-8F4AA59F6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085" y="2284411"/>
            <a:ext cx="3827280" cy="3827280"/>
          </a:xfrm>
          <a:prstGeom prst="rect">
            <a:avLst/>
          </a:prstGeom>
        </p:spPr>
      </p:pic>
      <p:pic>
        <p:nvPicPr>
          <p:cNvPr id="4100" name="Picture 4" descr="Bacterial Infections | Neopharmed Gentili S.p.A.">
            <a:extLst>
              <a:ext uri="{FF2B5EF4-FFF2-40B4-BE49-F238E27FC236}">
                <a16:creationId xmlns:a16="http://schemas.microsoft.com/office/drawing/2014/main" id="{39E9FC3E-6CAC-440C-BD05-B2D8F30F8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230" y="1537591"/>
            <a:ext cx="3243471" cy="324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8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6827D8E-6248-4018-88FD-9485AA6FD973}"/>
              </a:ext>
            </a:extLst>
          </p:cNvPr>
          <p:cNvSpPr txBox="1">
            <a:spLocks/>
          </p:cNvSpPr>
          <p:nvPr/>
        </p:nvSpPr>
        <p:spPr bwMode="black">
          <a:xfrm>
            <a:off x="804671" y="1290025"/>
            <a:ext cx="5291327" cy="1188720"/>
          </a:xfrm>
          <a:prstGeom prst="rect">
            <a:avLst/>
          </a:prstGeom>
          <a:solidFill>
            <a:srgbClr val="FFFFFF"/>
          </a:solidFill>
          <a:ln>
            <a:solidFill>
              <a:srgbClr val="404040"/>
            </a:solidFill>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spcAft>
                <a:spcPts val="600"/>
              </a:spcAft>
            </a:pPr>
            <a:r>
              <a:rPr lang="en-US" dirty="0"/>
              <a:t>OBJECTIVE </a:t>
            </a:r>
          </a:p>
        </p:txBody>
      </p:sp>
      <p:sp>
        <p:nvSpPr>
          <p:cNvPr id="3" name="Content Placeholder 2">
            <a:extLst>
              <a:ext uri="{FF2B5EF4-FFF2-40B4-BE49-F238E27FC236}">
                <a16:creationId xmlns:a16="http://schemas.microsoft.com/office/drawing/2014/main" id="{18404EFC-B6C8-475B-B2E7-707116A605EE}"/>
              </a:ext>
            </a:extLst>
          </p:cNvPr>
          <p:cNvSpPr>
            <a:spLocks noGrp="1"/>
          </p:cNvSpPr>
          <p:nvPr>
            <p:ph idx="1"/>
          </p:nvPr>
        </p:nvSpPr>
        <p:spPr>
          <a:xfrm>
            <a:off x="804671" y="2858703"/>
            <a:ext cx="5285791" cy="3042547"/>
          </a:xfrm>
        </p:spPr>
        <p:txBody>
          <a:bodyPr vert="horz" lIns="91440" tIns="45720" rIns="91440" bIns="45720" rtlCol="0">
            <a:normAutofit/>
          </a:bodyPr>
          <a:lstStyle/>
          <a:p>
            <a:r>
              <a:rPr lang="en-US" sz="2400" dirty="0">
                <a:solidFill>
                  <a:srgbClr val="FFFFFF"/>
                </a:solidFill>
              </a:rPr>
              <a:t>The project will assess the potential acquisition of antibiotic resistance genes in Pseudomonas aeruginosa using the High Aspect Ratio Vessel (HARV) bioreactor, then test against 240 antibiotics and toxic cations/anions using a high-throughput susceptibility framework.</a:t>
            </a:r>
          </a:p>
        </p:txBody>
      </p:sp>
      <p:sp>
        <p:nvSpPr>
          <p:cNvPr id="73" name="Rectangle 72">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Fig. 1. | Infection and Immunity">
            <a:extLst>
              <a:ext uri="{FF2B5EF4-FFF2-40B4-BE49-F238E27FC236}">
                <a16:creationId xmlns:a16="http://schemas.microsoft.com/office/drawing/2014/main" id="{27D671CC-D64A-4C59-BC1A-A54AA88422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5364" y="1160069"/>
            <a:ext cx="3355848" cy="422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546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5FEA-6791-43EA-BC82-0E29010A4370}"/>
              </a:ext>
            </a:extLst>
          </p:cNvPr>
          <p:cNvSpPr>
            <a:spLocks noGrp="1"/>
          </p:cNvSpPr>
          <p:nvPr>
            <p:ph type="title"/>
          </p:nvPr>
        </p:nvSpPr>
        <p:spPr>
          <a:xfrm>
            <a:off x="393406" y="348871"/>
            <a:ext cx="11419366" cy="882770"/>
          </a:xfrm>
        </p:spPr>
        <p:txBody>
          <a:bodyPr>
            <a:noAutofit/>
          </a:bodyPr>
          <a:lstStyle/>
          <a:p>
            <a:r>
              <a:rPr lang="en-US" sz="2400" dirty="0"/>
              <a:t>High aspect ratio Vessel to simulate microgravity growth</a:t>
            </a:r>
          </a:p>
        </p:txBody>
      </p:sp>
      <p:pic>
        <p:nvPicPr>
          <p:cNvPr id="7" name="Picture 6">
            <a:extLst>
              <a:ext uri="{FF2B5EF4-FFF2-40B4-BE49-F238E27FC236}">
                <a16:creationId xmlns:a16="http://schemas.microsoft.com/office/drawing/2014/main" id="{C634B460-602D-4E8B-8601-FB73C6426C31}"/>
              </a:ext>
            </a:extLst>
          </p:cNvPr>
          <p:cNvPicPr>
            <a:picLocks noChangeAspect="1"/>
          </p:cNvPicPr>
          <p:nvPr/>
        </p:nvPicPr>
        <p:blipFill>
          <a:blip r:embed="rId3"/>
          <a:stretch>
            <a:fillRect/>
          </a:stretch>
        </p:blipFill>
        <p:spPr>
          <a:xfrm>
            <a:off x="1462114" y="2245261"/>
            <a:ext cx="3947949" cy="3062915"/>
          </a:xfrm>
          <a:prstGeom prst="rect">
            <a:avLst/>
          </a:prstGeom>
        </p:spPr>
      </p:pic>
      <p:pic>
        <p:nvPicPr>
          <p:cNvPr id="8" name="Picture 7">
            <a:extLst>
              <a:ext uri="{FF2B5EF4-FFF2-40B4-BE49-F238E27FC236}">
                <a16:creationId xmlns:a16="http://schemas.microsoft.com/office/drawing/2014/main" id="{14B17859-E9E6-4016-95F1-FB5A12B2F8A7}"/>
              </a:ext>
            </a:extLst>
          </p:cNvPr>
          <p:cNvPicPr>
            <a:picLocks noChangeAspect="1"/>
          </p:cNvPicPr>
          <p:nvPr/>
        </p:nvPicPr>
        <p:blipFill>
          <a:blip r:embed="rId4"/>
          <a:stretch>
            <a:fillRect/>
          </a:stretch>
        </p:blipFill>
        <p:spPr>
          <a:xfrm>
            <a:off x="148856" y="2245261"/>
            <a:ext cx="1457446" cy="3062915"/>
          </a:xfrm>
          <a:prstGeom prst="rect">
            <a:avLst/>
          </a:prstGeom>
        </p:spPr>
      </p:pic>
      <p:pic>
        <p:nvPicPr>
          <p:cNvPr id="6146" name="Picture 2" descr="Curious Kids: how would they bring the International Space Station back  down to Earth?">
            <a:extLst>
              <a:ext uri="{FF2B5EF4-FFF2-40B4-BE49-F238E27FC236}">
                <a16:creationId xmlns:a16="http://schemas.microsoft.com/office/drawing/2014/main" id="{0322F73D-9495-491C-A8A5-DEB238897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312" y="2245261"/>
            <a:ext cx="6094389" cy="3001963"/>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D3C69756-FF59-4496-B2FE-A5CD0EF78C13}"/>
              </a:ext>
            </a:extLst>
          </p:cNvPr>
          <p:cNvSpPr/>
          <p:nvPr/>
        </p:nvSpPr>
        <p:spPr>
          <a:xfrm rot="16668985">
            <a:off x="7484684" y="2410460"/>
            <a:ext cx="1871330" cy="1956390"/>
          </a:xfrm>
          <a:prstGeom prst="arc">
            <a:avLst/>
          </a:prstGeom>
          <a:ln>
            <a:solidFill>
              <a:schemeClr val="bg1"/>
            </a:solidFill>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B6231194-4567-457D-8B4C-E4821FE3AD9D}"/>
              </a:ext>
            </a:extLst>
          </p:cNvPr>
          <p:cNvCxnSpPr>
            <a:cxnSpLocks/>
          </p:cNvCxnSpPr>
          <p:nvPr/>
        </p:nvCxnSpPr>
        <p:spPr>
          <a:xfrm>
            <a:off x="9291747" y="3680201"/>
            <a:ext cx="1096356" cy="412317"/>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717FBB63-1E55-4D5A-9D59-099B95CC97F5}"/>
              </a:ext>
            </a:extLst>
          </p:cNvPr>
          <p:cNvSpPr txBox="1"/>
          <p:nvPr/>
        </p:nvSpPr>
        <p:spPr>
          <a:xfrm>
            <a:off x="9013363" y="4355010"/>
            <a:ext cx="2094614" cy="369332"/>
          </a:xfrm>
          <a:prstGeom prst="rect">
            <a:avLst/>
          </a:prstGeom>
          <a:noFill/>
          <a:ln>
            <a:solidFill>
              <a:schemeClr val="bg1"/>
            </a:solidFill>
          </a:ln>
        </p:spPr>
        <p:txBody>
          <a:bodyPr wrap="square" rtlCol="0">
            <a:spAutoFit/>
          </a:bodyPr>
          <a:lstStyle/>
          <a:p>
            <a:r>
              <a:rPr lang="en-US" b="1" dirty="0">
                <a:solidFill>
                  <a:schemeClr val="bg1"/>
                </a:solidFill>
              </a:rPr>
              <a:t>Gravitational Pull</a:t>
            </a:r>
          </a:p>
        </p:txBody>
      </p:sp>
      <p:sp>
        <p:nvSpPr>
          <p:cNvPr id="18" name="TextBox 17">
            <a:extLst>
              <a:ext uri="{FF2B5EF4-FFF2-40B4-BE49-F238E27FC236}">
                <a16:creationId xmlns:a16="http://schemas.microsoft.com/office/drawing/2014/main" id="{911B7710-96A6-45BA-8CA5-8348A84CFDAC}"/>
              </a:ext>
            </a:extLst>
          </p:cNvPr>
          <p:cNvSpPr txBox="1"/>
          <p:nvPr/>
        </p:nvSpPr>
        <p:spPr>
          <a:xfrm>
            <a:off x="8079869" y="2481915"/>
            <a:ext cx="2094614" cy="369332"/>
          </a:xfrm>
          <a:prstGeom prst="rect">
            <a:avLst/>
          </a:prstGeom>
          <a:noFill/>
          <a:ln>
            <a:solidFill>
              <a:schemeClr val="bg1"/>
            </a:solidFill>
          </a:ln>
        </p:spPr>
        <p:txBody>
          <a:bodyPr wrap="square" rtlCol="0">
            <a:spAutoFit/>
          </a:bodyPr>
          <a:lstStyle/>
          <a:p>
            <a:r>
              <a:rPr lang="en-US" b="1" dirty="0">
                <a:solidFill>
                  <a:schemeClr val="bg1"/>
                </a:solidFill>
              </a:rPr>
              <a:t>Velocity Rotation</a:t>
            </a:r>
          </a:p>
        </p:txBody>
      </p:sp>
    </p:spTree>
    <p:extLst>
      <p:ext uri="{BB962C8B-B14F-4D97-AF65-F5344CB8AC3E}">
        <p14:creationId xmlns:p14="http://schemas.microsoft.com/office/powerpoint/2010/main" val="41729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5BDC-8AC6-4760-8BB3-09FEB7FB7715}"/>
              </a:ext>
            </a:extLst>
          </p:cNvPr>
          <p:cNvSpPr>
            <a:spLocks noGrp="1"/>
          </p:cNvSpPr>
          <p:nvPr>
            <p:ph type="title"/>
          </p:nvPr>
        </p:nvSpPr>
        <p:spPr>
          <a:xfrm>
            <a:off x="605028" y="523613"/>
            <a:ext cx="10981944" cy="1188720"/>
          </a:xfrm>
        </p:spPr>
        <p:txBody>
          <a:bodyPr/>
          <a:lstStyle/>
          <a:p>
            <a:r>
              <a:rPr lang="en-US" dirty="0"/>
              <a:t>What is antibiotic resistance?</a:t>
            </a:r>
          </a:p>
        </p:txBody>
      </p:sp>
      <p:pic>
        <p:nvPicPr>
          <p:cNvPr id="42" name="Picture 41">
            <a:extLst>
              <a:ext uri="{FF2B5EF4-FFF2-40B4-BE49-F238E27FC236}">
                <a16:creationId xmlns:a16="http://schemas.microsoft.com/office/drawing/2014/main" id="{148A5E8E-74CD-4215-A20C-B702B750EB03}"/>
              </a:ext>
            </a:extLst>
          </p:cNvPr>
          <p:cNvPicPr>
            <a:picLocks noChangeAspect="1"/>
          </p:cNvPicPr>
          <p:nvPr/>
        </p:nvPicPr>
        <p:blipFill>
          <a:blip r:embed="rId2"/>
          <a:stretch>
            <a:fillRect/>
          </a:stretch>
        </p:blipFill>
        <p:spPr>
          <a:xfrm>
            <a:off x="1219606" y="2113152"/>
            <a:ext cx="3721396" cy="2041969"/>
          </a:xfrm>
          <a:prstGeom prst="rect">
            <a:avLst/>
          </a:prstGeom>
        </p:spPr>
      </p:pic>
      <p:sp>
        <p:nvSpPr>
          <p:cNvPr id="44" name="Arrow: Right 43">
            <a:extLst>
              <a:ext uri="{FF2B5EF4-FFF2-40B4-BE49-F238E27FC236}">
                <a16:creationId xmlns:a16="http://schemas.microsoft.com/office/drawing/2014/main" id="{02FD3EE8-E771-41C6-885A-81EADC0EA9DF}"/>
              </a:ext>
            </a:extLst>
          </p:cNvPr>
          <p:cNvSpPr/>
          <p:nvPr/>
        </p:nvSpPr>
        <p:spPr>
          <a:xfrm>
            <a:off x="5092995" y="3088757"/>
            <a:ext cx="1637414" cy="340243"/>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Myths About Antibiotic Resistance | Antibiotic Research UK">
            <a:extLst>
              <a:ext uri="{FF2B5EF4-FFF2-40B4-BE49-F238E27FC236}">
                <a16:creationId xmlns:a16="http://schemas.microsoft.com/office/drawing/2014/main" id="{6C307AD0-4381-4EE5-A65A-B52BA6AC3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995" y="4353484"/>
            <a:ext cx="3778916" cy="223221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C4C0420-2016-4D47-A064-28263E8FF41D}"/>
              </a:ext>
            </a:extLst>
          </p:cNvPr>
          <p:cNvSpPr txBox="1"/>
          <p:nvPr/>
        </p:nvSpPr>
        <p:spPr>
          <a:xfrm>
            <a:off x="8256053" y="1928486"/>
            <a:ext cx="2925855" cy="369332"/>
          </a:xfrm>
          <a:prstGeom prst="rect">
            <a:avLst/>
          </a:prstGeom>
          <a:noFill/>
          <a:ln w="19050">
            <a:solidFill>
              <a:schemeClr val="tx1"/>
            </a:solidFill>
          </a:ln>
        </p:spPr>
        <p:txBody>
          <a:bodyPr wrap="square" rtlCol="0">
            <a:spAutoFit/>
          </a:bodyPr>
          <a:lstStyle/>
          <a:p>
            <a:r>
              <a:rPr lang="en-US" b="1" dirty="0"/>
              <a:t>Horizontal Gene Transfer </a:t>
            </a:r>
          </a:p>
        </p:txBody>
      </p:sp>
      <p:pic>
        <p:nvPicPr>
          <p:cNvPr id="7172" name="Picture 4" descr="Resistance through horizontal gene transfer">
            <a:extLst>
              <a:ext uri="{FF2B5EF4-FFF2-40B4-BE49-F238E27FC236}">
                <a16:creationId xmlns:a16="http://schemas.microsoft.com/office/drawing/2014/main" id="{26D0975C-CA4E-450A-9C94-52AA38A401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039" b="31105"/>
          <a:stretch/>
        </p:blipFill>
        <p:spPr bwMode="auto">
          <a:xfrm>
            <a:off x="6730409" y="2504516"/>
            <a:ext cx="5008563" cy="1635999"/>
          </a:xfrm>
          <a:prstGeom prst="rect">
            <a:avLst/>
          </a:prstGeom>
          <a:noFill/>
          <a:extLst>
            <a:ext uri="{909E8E84-426E-40DD-AFC4-6F175D3DCCD1}">
              <a14:hiddenFill xmlns:a14="http://schemas.microsoft.com/office/drawing/2010/main">
                <a:solidFill>
                  <a:srgbClr val="FFFFFF"/>
                </a:solidFill>
              </a14:hiddenFill>
            </a:ext>
          </a:extLst>
        </p:spPr>
      </p:pic>
      <p:sp>
        <p:nvSpPr>
          <p:cNvPr id="48" name="Arrow: Right 47">
            <a:extLst>
              <a:ext uri="{FF2B5EF4-FFF2-40B4-BE49-F238E27FC236}">
                <a16:creationId xmlns:a16="http://schemas.microsoft.com/office/drawing/2014/main" id="{E8F6A63B-80E8-4B8D-A54A-B04058869DC2}"/>
              </a:ext>
            </a:extLst>
          </p:cNvPr>
          <p:cNvSpPr/>
          <p:nvPr/>
        </p:nvSpPr>
        <p:spPr>
          <a:xfrm rot="8578297">
            <a:off x="9113244" y="4358091"/>
            <a:ext cx="1637414" cy="340243"/>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836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5BDC-8AC6-4760-8BB3-09FEB7FB7715}"/>
              </a:ext>
            </a:extLst>
          </p:cNvPr>
          <p:cNvSpPr>
            <a:spLocks noGrp="1"/>
          </p:cNvSpPr>
          <p:nvPr>
            <p:ph type="title"/>
          </p:nvPr>
        </p:nvSpPr>
        <p:spPr>
          <a:xfrm>
            <a:off x="605028" y="523613"/>
            <a:ext cx="10981944" cy="1188720"/>
          </a:xfrm>
        </p:spPr>
        <p:txBody>
          <a:bodyPr/>
          <a:lstStyle/>
          <a:p>
            <a:r>
              <a:rPr lang="en-US" dirty="0"/>
              <a:t>Material and Methods</a:t>
            </a:r>
          </a:p>
        </p:txBody>
      </p:sp>
      <p:pic>
        <p:nvPicPr>
          <p:cNvPr id="31" name="Picture 30">
            <a:extLst>
              <a:ext uri="{FF2B5EF4-FFF2-40B4-BE49-F238E27FC236}">
                <a16:creationId xmlns:a16="http://schemas.microsoft.com/office/drawing/2014/main" id="{4E80C5EA-2F96-4CC8-8FB0-CE8D05812C5B}"/>
              </a:ext>
            </a:extLst>
          </p:cNvPr>
          <p:cNvPicPr>
            <a:picLocks noChangeAspect="1"/>
          </p:cNvPicPr>
          <p:nvPr/>
        </p:nvPicPr>
        <p:blipFill>
          <a:blip r:embed="rId2"/>
          <a:stretch>
            <a:fillRect/>
          </a:stretch>
        </p:blipFill>
        <p:spPr>
          <a:xfrm>
            <a:off x="8438637" y="1876192"/>
            <a:ext cx="2530927" cy="1963555"/>
          </a:xfrm>
          <a:prstGeom prst="rect">
            <a:avLst/>
          </a:prstGeom>
        </p:spPr>
      </p:pic>
      <p:pic>
        <p:nvPicPr>
          <p:cNvPr id="32" name="Picture 31">
            <a:extLst>
              <a:ext uri="{FF2B5EF4-FFF2-40B4-BE49-F238E27FC236}">
                <a16:creationId xmlns:a16="http://schemas.microsoft.com/office/drawing/2014/main" id="{14AE8B42-0731-4B40-B5E8-DF8FA45CD36C}"/>
              </a:ext>
            </a:extLst>
          </p:cNvPr>
          <p:cNvPicPr>
            <a:picLocks noChangeAspect="1"/>
          </p:cNvPicPr>
          <p:nvPr/>
        </p:nvPicPr>
        <p:blipFill rotWithShape="1">
          <a:blip r:embed="rId3"/>
          <a:srcRect t="41638" b="17276"/>
          <a:stretch/>
        </p:blipFill>
        <p:spPr>
          <a:xfrm flipH="1">
            <a:off x="1174596" y="4274287"/>
            <a:ext cx="3063374" cy="1889887"/>
          </a:xfrm>
          <a:prstGeom prst="rect">
            <a:avLst/>
          </a:prstGeom>
        </p:spPr>
      </p:pic>
      <p:pic>
        <p:nvPicPr>
          <p:cNvPr id="33" name="Picture 32">
            <a:extLst>
              <a:ext uri="{FF2B5EF4-FFF2-40B4-BE49-F238E27FC236}">
                <a16:creationId xmlns:a16="http://schemas.microsoft.com/office/drawing/2014/main" id="{4BB5511E-9FEE-46DC-8E25-0860CE21A9AD}"/>
              </a:ext>
            </a:extLst>
          </p:cNvPr>
          <p:cNvPicPr>
            <a:picLocks noChangeAspect="1"/>
          </p:cNvPicPr>
          <p:nvPr/>
        </p:nvPicPr>
        <p:blipFill>
          <a:blip r:embed="rId4"/>
          <a:stretch>
            <a:fillRect/>
          </a:stretch>
        </p:blipFill>
        <p:spPr>
          <a:xfrm>
            <a:off x="7526538" y="1876192"/>
            <a:ext cx="942650" cy="1981038"/>
          </a:xfrm>
          <a:prstGeom prst="rect">
            <a:avLst/>
          </a:prstGeom>
        </p:spPr>
      </p:pic>
      <p:sp>
        <p:nvSpPr>
          <p:cNvPr id="34" name="TextBox 33">
            <a:extLst>
              <a:ext uri="{FF2B5EF4-FFF2-40B4-BE49-F238E27FC236}">
                <a16:creationId xmlns:a16="http://schemas.microsoft.com/office/drawing/2014/main" id="{25D4DBA4-CF80-40D7-8016-689F071D1257}"/>
              </a:ext>
            </a:extLst>
          </p:cNvPr>
          <p:cNvSpPr txBox="1"/>
          <p:nvPr/>
        </p:nvSpPr>
        <p:spPr>
          <a:xfrm>
            <a:off x="526010" y="4248551"/>
            <a:ext cx="1051724" cy="523220"/>
          </a:xfrm>
          <a:prstGeom prst="rect">
            <a:avLst/>
          </a:prstGeom>
          <a:noFill/>
        </p:spPr>
        <p:txBody>
          <a:bodyPr wrap="square" rtlCol="0">
            <a:spAutoFit/>
          </a:bodyPr>
          <a:lstStyle/>
          <a:p>
            <a:r>
              <a:rPr lang="en-US" sz="2800" b="1" dirty="0"/>
              <a:t>III</a:t>
            </a:r>
            <a:r>
              <a:rPr lang="en-US" sz="2800" dirty="0"/>
              <a:t>.</a:t>
            </a:r>
          </a:p>
        </p:txBody>
      </p:sp>
      <p:sp>
        <p:nvSpPr>
          <p:cNvPr id="35" name="TextBox 34">
            <a:extLst>
              <a:ext uri="{FF2B5EF4-FFF2-40B4-BE49-F238E27FC236}">
                <a16:creationId xmlns:a16="http://schemas.microsoft.com/office/drawing/2014/main" id="{7FEDAA46-2562-409A-BE32-19163088F04A}"/>
              </a:ext>
            </a:extLst>
          </p:cNvPr>
          <p:cNvSpPr txBox="1"/>
          <p:nvPr/>
        </p:nvSpPr>
        <p:spPr>
          <a:xfrm>
            <a:off x="605028" y="6189910"/>
            <a:ext cx="4780361" cy="646331"/>
          </a:xfrm>
          <a:prstGeom prst="rect">
            <a:avLst/>
          </a:prstGeom>
          <a:noFill/>
        </p:spPr>
        <p:txBody>
          <a:bodyPr wrap="square" rtlCol="0">
            <a:spAutoFit/>
          </a:bodyPr>
          <a:lstStyle/>
          <a:p>
            <a:r>
              <a:rPr lang="en-US" sz="1800" dirty="0"/>
              <a:t>HARV and flask samples prior to OD</a:t>
            </a:r>
            <a:r>
              <a:rPr lang="en-US" sz="1800" baseline="-25000" dirty="0"/>
              <a:t>600  </a:t>
            </a:r>
            <a:r>
              <a:rPr lang="en-US" sz="1800" dirty="0"/>
              <a:t>spectrophotometry</a:t>
            </a:r>
          </a:p>
        </p:txBody>
      </p:sp>
      <p:cxnSp>
        <p:nvCxnSpPr>
          <p:cNvPr id="36" name="Straight Arrow Connector 35">
            <a:extLst>
              <a:ext uri="{FF2B5EF4-FFF2-40B4-BE49-F238E27FC236}">
                <a16:creationId xmlns:a16="http://schemas.microsoft.com/office/drawing/2014/main" id="{4D923B8F-9D9B-45BC-BA7A-6B9D8691D700}"/>
              </a:ext>
            </a:extLst>
          </p:cNvPr>
          <p:cNvCxnSpPr>
            <a:cxnSpLocks/>
          </p:cNvCxnSpPr>
          <p:nvPr/>
        </p:nvCxnSpPr>
        <p:spPr bwMode="auto">
          <a:xfrm>
            <a:off x="4948930" y="5119082"/>
            <a:ext cx="2738606"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pic>
        <p:nvPicPr>
          <p:cNvPr id="37" name="Picture 36">
            <a:extLst>
              <a:ext uri="{FF2B5EF4-FFF2-40B4-BE49-F238E27FC236}">
                <a16:creationId xmlns:a16="http://schemas.microsoft.com/office/drawing/2014/main" id="{E0525995-6EC7-4566-B898-B63E438F0E6C}"/>
              </a:ext>
            </a:extLst>
          </p:cNvPr>
          <p:cNvPicPr>
            <a:picLocks noChangeAspect="1"/>
          </p:cNvPicPr>
          <p:nvPr/>
        </p:nvPicPr>
        <p:blipFill>
          <a:blip r:embed="rId5"/>
          <a:stretch>
            <a:fillRect/>
          </a:stretch>
        </p:blipFill>
        <p:spPr>
          <a:xfrm>
            <a:off x="7869206" y="4274287"/>
            <a:ext cx="3148197" cy="2379623"/>
          </a:xfrm>
          <a:prstGeom prst="rect">
            <a:avLst/>
          </a:prstGeom>
        </p:spPr>
      </p:pic>
      <p:sp>
        <p:nvSpPr>
          <p:cNvPr id="38" name="TextBox 37">
            <a:extLst>
              <a:ext uri="{FF2B5EF4-FFF2-40B4-BE49-F238E27FC236}">
                <a16:creationId xmlns:a16="http://schemas.microsoft.com/office/drawing/2014/main" id="{22F1C322-7577-41A4-B5C4-2EA636B001B4}"/>
              </a:ext>
            </a:extLst>
          </p:cNvPr>
          <p:cNvSpPr txBox="1"/>
          <p:nvPr/>
        </p:nvSpPr>
        <p:spPr>
          <a:xfrm>
            <a:off x="7474885" y="3741096"/>
            <a:ext cx="3412853" cy="369332"/>
          </a:xfrm>
          <a:prstGeom prst="rect">
            <a:avLst/>
          </a:prstGeom>
          <a:noFill/>
        </p:spPr>
        <p:txBody>
          <a:bodyPr wrap="square" rtlCol="0">
            <a:spAutoFit/>
          </a:bodyPr>
          <a:lstStyle/>
          <a:p>
            <a:r>
              <a:rPr lang="en-US" sz="1800" dirty="0"/>
              <a:t>Incubation methods at 37</a:t>
            </a:r>
            <a:r>
              <a:rPr lang="en-US" sz="1800" baseline="30000" dirty="0"/>
              <a:t>o</a:t>
            </a:r>
            <a:r>
              <a:rPr lang="en-US" sz="1800" dirty="0"/>
              <a:t>C</a:t>
            </a:r>
            <a:endParaRPr lang="en-US" sz="1800" baseline="3000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DE8D33B-B42F-4582-B0B4-8AE6A2F36CAB}"/>
                  </a:ext>
                </a:extLst>
              </p:cNvPr>
              <p:cNvSpPr txBox="1"/>
              <p:nvPr/>
            </p:nvSpPr>
            <p:spPr>
              <a:xfrm>
                <a:off x="5296875" y="4736882"/>
                <a:ext cx="20427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4 </m:t>
                          </m:r>
                        </m:sup>
                      </m:sSup>
                      <m:r>
                        <a:rPr lang="en-US" sz="1800" b="0" i="1" smtClean="0">
                          <a:latin typeface="Cambria Math" panose="02040503050406030204" pitchFamily="18" charset="0"/>
                        </a:rPr>
                        <m:t>𝑐𝑒𝑙𝑙𝑠</m:t>
                      </m:r>
                      <m:r>
                        <a:rPr lang="en-US" sz="1800" b="0" i="1" smtClean="0">
                          <a:latin typeface="Cambria Math" panose="02040503050406030204" pitchFamily="18" charset="0"/>
                        </a:rPr>
                        <m:t>/</m:t>
                      </m:r>
                      <m:r>
                        <a:rPr lang="en-US" sz="1800" b="0" i="1" smtClean="0">
                          <a:latin typeface="Cambria Math" panose="02040503050406030204" pitchFamily="18" charset="0"/>
                        </a:rPr>
                        <m:t>𝑚𝐿</m:t>
                      </m:r>
                    </m:oMath>
                  </m:oMathPara>
                </a14:m>
                <a:endParaRPr lang="en-US" sz="1800" dirty="0"/>
              </a:p>
            </p:txBody>
          </p:sp>
        </mc:Choice>
        <mc:Fallback xmlns="">
          <p:sp>
            <p:nvSpPr>
              <p:cNvPr id="39" name="TextBox 38">
                <a:extLst>
                  <a:ext uri="{FF2B5EF4-FFF2-40B4-BE49-F238E27FC236}">
                    <a16:creationId xmlns:a16="http://schemas.microsoft.com/office/drawing/2014/main" id="{8DE8D33B-B42F-4582-B0B4-8AE6A2F36CAB}"/>
                  </a:ext>
                </a:extLst>
              </p:cNvPr>
              <p:cNvSpPr txBox="1">
                <a:spLocks noRot="1" noChangeAspect="1" noMove="1" noResize="1" noEditPoints="1" noAdjustHandles="1" noChangeArrowheads="1" noChangeShapeType="1" noTextEdit="1"/>
              </p:cNvSpPr>
              <p:nvPr/>
            </p:nvSpPr>
            <p:spPr>
              <a:xfrm>
                <a:off x="5296875" y="4736882"/>
                <a:ext cx="2042715" cy="369332"/>
              </a:xfrm>
              <a:prstGeom prst="rect">
                <a:avLst/>
              </a:prstGeom>
              <a:blipFill>
                <a:blip r:embed="rId6"/>
                <a:stretch>
                  <a:fillRect b="-14754"/>
                </a:stretch>
              </a:blipFill>
            </p:spPr>
            <p:txBody>
              <a:bodyPr/>
              <a:lstStyle/>
              <a:p>
                <a:r>
                  <a:rPr lang="en-US">
                    <a:noFill/>
                  </a:rPr>
                  <a:t> </a:t>
                </a:r>
              </a:p>
            </p:txBody>
          </p:sp>
        </mc:Fallback>
      </mc:AlternateContent>
      <p:pic>
        <p:nvPicPr>
          <p:cNvPr id="40" name="Picture 39" descr="A picture containing text, indoor, light, control panel&#10;&#10;Description automatically generated">
            <a:extLst>
              <a:ext uri="{FF2B5EF4-FFF2-40B4-BE49-F238E27FC236}">
                <a16:creationId xmlns:a16="http://schemas.microsoft.com/office/drawing/2014/main" id="{40284AFB-8AF1-4F5F-B7D8-A113C068EA83}"/>
              </a:ext>
            </a:extLst>
          </p:cNvPr>
          <p:cNvPicPr>
            <a:picLocks noChangeAspect="1"/>
          </p:cNvPicPr>
          <p:nvPr/>
        </p:nvPicPr>
        <p:blipFill rotWithShape="1">
          <a:blip r:embed="rId7">
            <a:extLst>
              <a:ext uri="{28A0092B-C50C-407E-A947-70E740481C1C}">
                <a14:useLocalDpi xmlns:a14="http://schemas.microsoft.com/office/drawing/2010/main" val="0"/>
              </a:ext>
            </a:extLst>
          </a:blip>
          <a:srcRect l="32796" r="8442"/>
          <a:stretch/>
        </p:blipFill>
        <p:spPr>
          <a:xfrm rot="5400000">
            <a:off x="1761340" y="1286557"/>
            <a:ext cx="1889885" cy="2792910"/>
          </a:xfrm>
          <a:prstGeom prst="rect">
            <a:avLst/>
          </a:prstGeom>
        </p:spPr>
      </p:pic>
      <p:sp>
        <p:nvSpPr>
          <p:cNvPr id="41" name="TextBox 40">
            <a:extLst>
              <a:ext uri="{FF2B5EF4-FFF2-40B4-BE49-F238E27FC236}">
                <a16:creationId xmlns:a16="http://schemas.microsoft.com/office/drawing/2014/main" id="{A51CE887-6D67-4920-B2D8-9925EAA630E2}"/>
              </a:ext>
            </a:extLst>
          </p:cNvPr>
          <p:cNvSpPr txBox="1"/>
          <p:nvPr/>
        </p:nvSpPr>
        <p:spPr>
          <a:xfrm>
            <a:off x="794163" y="3571398"/>
            <a:ext cx="4402089" cy="646331"/>
          </a:xfrm>
          <a:prstGeom prst="rect">
            <a:avLst/>
          </a:prstGeom>
          <a:noFill/>
        </p:spPr>
        <p:txBody>
          <a:bodyPr wrap="square" rtlCol="0">
            <a:spAutoFit/>
          </a:bodyPr>
          <a:lstStyle/>
          <a:p>
            <a:r>
              <a:rPr lang="en-US" sz="1800" i="1" dirty="0"/>
              <a:t>Pseudomonas </a:t>
            </a:r>
            <a:r>
              <a:rPr lang="en-US" sz="1800" dirty="0"/>
              <a:t>and </a:t>
            </a:r>
            <a:r>
              <a:rPr lang="en-US" sz="1800" i="1" dirty="0"/>
              <a:t>E.coli</a:t>
            </a:r>
            <a:r>
              <a:rPr lang="en-US" sz="1800" dirty="0"/>
              <a:t> colonies after streaking methods</a:t>
            </a:r>
            <a:endParaRPr lang="en-US" sz="1800" i="1" dirty="0"/>
          </a:p>
        </p:txBody>
      </p:sp>
      <p:sp>
        <p:nvSpPr>
          <p:cNvPr id="43" name="TextBox 42">
            <a:extLst>
              <a:ext uri="{FF2B5EF4-FFF2-40B4-BE49-F238E27FC236}">
                <a16:creationId xmlns:a16="http://schemas.microsoft.com/office/drawing/2014/main" id="{4B7D2928-9ACE-4A42-A836-80E3A40C9443}"/>
              </a:ext>
            </a:extLst>
          </p:cNvPr>
          <p:cNvSpPr txBox="1"/>
          <p:nvPr/>
        </p:nvSpPr>
        <p:spPr>
          <a:xfrm>
            <a:off x="605028" y="1739756"/>
            <a:ext cx="1051724" cy="523220"/>
          </a:xfrm>
          <a:prstGeom prst="rect">
            <a:avLst/>
          </a:prstGeom>
          <a:noFill/>
        </p:spPr>
        <p:txBody>
          <a:bodyPr wrap="square" rtlCol="0">
            <a:spAutoFit/>
          </a:bodyPr>
          <a:lstStyle/>
          <a:p>
            <a:r>
              <a:rPr lang="en-US" sz="2800" b="1" dirty="0"/>
              <a:t>I</a:t>
            </a:r>
            <a:r>
              <a:rPr lang="en-US" sz="2800" dirty="0"/>
              <a:t>.</a:t>
            </a:r>
          </a:p>
        </p:txBody>
      </p:sp>
      <p:sp>
        <p:nvSpPr>
          <p:cNvPr id="15" name="TextBox 14">
            <a:extLst>
              <a:ext uri="{FF2B5EF4-FFF2-40B4-BE49-F238E27FC236}">
                <a16:creationId xmlns:a16="http://schemas.microsoft.com/office/drawing/2014/main" id="{036D83C7-4C8B-4AE5-A91A-C0782DEF0650}"/>
              </a:ext>
            </a:extLst>
          </p:cNvPr>
          <p:cNvSpPr txBox="1"/>
          <p:nvPr/>
        </p:nvSpPr>
        <p:spPr>
          <a:xfrm>
            <a:off x="7000676" y="1787141"/>
            <a:ext cx="1051724" cy="523220"/>
          </a:xfrm>
          <a:prstGeom prst="rect">
            <a:avLst/>
          </a:prstGeom>
          <a:noFill/>
        </p:spPr>
        <p:txBody>
          <a:bodyPr wrap="square" rtlCol="0">
            <a:spAutoFit/>
          </a:bodyPr>
          <a:lstStyle/>
          <a:p>
            <a:r>
              <a:rPr lang="en-US" sz="2800" b="1" dirty="0"/>
              <a:t>II</a:t>
            </a:r>
            <a:r>
              <a:rPr lang="en-US" sz="2800" dirty="0"/>
              <a:t>.</a:t>
            </a:r>
          </a:p>
        </p:txBody>
      </p:sp>
      <p:sp>
        <p:nvSpPr>
          <p:cNvPr id="16" name="TextBox 15">
            <a:extLst>
              <a:ext uri="{FF2B5EF4-FFF2-40B4-BE49-F238E27FC236}">
                <a16:creationId xmlns:a16="http://schemas.microsoft.com/office/drawing/2014/main" id="{A9C45C59-28FA-4575-8318-84C50E5FB4DE}"/>
              </a:ext>
            </a:extLst>
          </p:cNvPr>
          <p:cNvSpPr txBox="1"/>
          <p:nvPr/>
        </p:nvSpPr>
        <p:spPr>
          <a:xfrm>
            <a:off x="7339590" y="4213662"/>
            <a:ext cx="1051724" cy="523220"/>
          </a:xfrm>
          <a:prstGeom prst="rect">
            <a:avLst/>
          </a:prstGeom>
          <a:noFill/>
        </p:spPr>
        <p:txBody>
          <a:bodyPr wrap="square" rtlCol="0">
            <a:spAutoFit/>
          </a:bodyPr>
          <a:lstStyle/>
          <a:p>
            <a:r>
              <a:rPr lang="en-US" sz="2800" b="1" dirty="0"/>
              <a:t>IV</a:t>
            </a:r>
            <a:r>
              <a:rPr lang="en-US" sz="2800" dirty="0"/>
              <a:t>.</a:t>
            </a:r>
          </a:p>
        </p:txBody>
      </p:sp>
    </p:spTree>
    <p:extLst>
      <p:ext uri="{BB962C8B-B14F-4D97-AF65-F5344CB8AC3E}">
        <p14:creationId xmlns:p14="http://schemas.microsoft.com/office/powerpoint/2010/main" val="75579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276032-36B4-417E-9BA7-2183B6801A2D}"/>
              </a:ext>
            </a:extLst>
          </p:cNvPr>
          <p:cNvSpPr txBox="1">
            <a:spLocks/>
          </p:cNvSpPr>
          <p:nvPr/>
        </p:nvSpPr>
        <p:spPr bwMode="black">
          <a:xfrm>
            <a:off x="604934" y="348871"/>
            <a:ext cx="10982131" cy="729302"/>
          </a:xfrm>
          <a:prstGeom prst="rect">
            <a:avLst/>
          </a:prstGeom>
          <a:solidFill>
            <a:srgbClr val="FFFFFF"/>
          </a:solidFill>
          <a:ln w="31750" cap="sq">
            <a:solidFill>
              <a:srgbClr val="404040"/>
            </a:solidFill>
            <a:miter lim="800000"/>
          </a:ln>
        </p:spPr>
        <p:txBody>
          <a:bodyPr vert="horz" lIns="182880" tIns="182880" rIns="182880" bIns="182880" rtlCol="0" anchor="ctr">
            <a:normAutofit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Growth Results</a:t>
            </a:r>
          </a:p>
        </p:txBody>
      </p:sp>
      <p:pic>
        <p:nvPicPr>
          <p:cNvPr id="5" name="Content Placeholder 4">
            <a:extLst>
              <a:ext uri="{FF2B5EF4-FFF2-40B4-BE49-F238E27FC236}">
                <a16:creationId xmlns:a16="http://schemas.microsoft.com/office/drawing/2014/main" id="{AF30B05C-2B77-47FF-A005-66E7B6D85277}"/>
              </a:ext>
            </a:extLst>
          </p:cNvPr>
          <p:cNvPicPr>
            <a:picLocks noGrp="1" noChangeAspect="1"/>
          </p:cNvPicPr>
          <p:nvPr>
            <p:ph idx="1"/>
          </p:nvPr>
        </p:nvPicPr>
        <p:blipFill rotWithShape="1">
          <a:blip r:embed="rId2"/>
          <a:srcRect l="2879" t="2564" b="4309"/>
          <a:stretch/>
        </p:blipFill>
        <p:spPr>
          <a:xfrm>
            <a:off x="468456" y="1658330"/>
            <a:ext cx="3462943" cy="2114945"/>
          </a:xfrm>
          <a:prstGeom prst="rect">
            <a:avLst/>
          </a:prstGeom>
        </p:spPr>
      </p:pic>
      <p:sp>
        <p:nvSpPr>
          <p:cNvPr id="6" name="TextBox 5">
            <a:extLst>
              <a:ext uri="{FF2B5EF4-FFF2-40B4-BE49-F238E27FC236}">
                <a16:creationId xmlns:a16="http://schemas.microsoft.com/office/drawing/2014/main" id="{7E467FBD-74FB-4B2F-9877-359DC2805760}"/>
              </a:ext>
            </a:extLst>
          </p:cNvPr>
          <p:cNvSpPr txBox="1"/>
          <p:nvPr/>
        </p:nvSpPr>
        <p:spPr>
          <a:xfrm>
            <a:off x="1485900" y="1183400"/>
            <a:ext cx="9220200" cy="400110"/>
          </a:xfrm>
          <a:prstGeom prst="rect">
            <a:avLst/>
          </a:prstGeom>
          <a:noFill/>
        </p:spPr>
        <p:txBody>
          <a:bodyPr wrap="square" rtlCol="0">
            <a:spAutoFit/>
          </a:bodyPr>
          <a:lstStyle/>
          <a:p>
            <a:r>
              <a:rPr lang="en-US" sz="2000" b="1" dirty="0"/>
              <a:t>Selected growth curves from 240 chemicals at 4 increasing concentrations</a:t>
            </a:r>
          </a:p>
        </p:txBody>
      </p:sp>
      <p:pic>
        <p:nvPicPr>
          <p:cNvPr id="7" name="Picture 6">
            <a:extLst>
              <a:ext uri="{FF2B5EF4-FFF2-40B4-BE49-F238E27FC236}">
                <a16:creationId xmlns:a16="http://schemas.microsoft.com/office/drawing/2014/main" id="{3F215FD5-3F73-47D6-9DD5-3C3BD4D1F47F}"/>
              </a:ext>
            </a:extLst>
          </p:cNvPr>
          <p:cNvPicPr>
            <a:picLocks noChangeAspect="1"/>
          </p:cNvPicPr>
          <p:nvPr/>
        </p:nvPicPr>
        <p:blipFill>
          <a:blip r:embed="rId3"/>
          <a:stretch>
            <a:fillRect/>
          </a:stretch>
        </p:blipFill>
        <p:spPr>
          <a:xfrm>
            <a:off x="3799198" y="4416126"/>
            <a:ext cx="4260180" cy="1955541"/>
          </a:xfrm>
          <a:prstGeom prst="rect">
            <a:avLst/>
          </a:prstGeom>
        </p:spPr>
      </p:pic>
      <p:pic>
        <p:nvPicPr>
          <p:cNvPr id="8" name="Picture 7">
            <a:extLst>
              <a:ext uri="{FF2B5EF4-FFF2-40B4-BE49-F238E27FC236}">
                <a16:creationId xmlns:a16="http://schemas.microsoft.com/office/drawing/2014/main" id="{1F405C01-05FA-4910-855D-939258A1AE11}"/>
              </a:ext>
            </a:extLst>
          </p:cNvPr>
          <p:cNvPicPr>
            <a:picLocks noChangeAspect="1"/>
          </p:cNvPicPr>
          <p:nvPr/>
        </p:nvPicPr>
        <p:blipFill rotWithShape="1">
          <a:blip r:embed="rId4"/>
          <a:srcRect l="2007" t="4196" b="4779"/>
          <a:stretch/>
        </p:blipFill>
        <p:spPr>
          <a:xfrm>
            <a:off x="7243232" y="1899535"/>
            <a:ext cx="4016439" cy="1955541"/>
          </a:xfrm>
          <a:prstGeom prst="rect">
            <a:avLst/>
          </a:prstGeom>
        </p:spPr>
      </p:pic>
      <p:sp>
        <p:nvSpPr>
          <p:cNvPr id="2" name="TextBox 1">
            <a:extLst>
              <a:ext uri="{FF2B5EF4-FFF2-40B4-BE49-F238E27FC236}">
                <a16:creationId xmlns:a16="http://schemas.microsoft.com/office/drawing/2014/main" id="{385D7132-7964-4B74-AD15-3A7B2ACFE02B}"/>
              </a:ext>
            </a:extLst>
          </p:cNvPr>
          <p:cNvSpPr txBox="1"/>
          <p:nvPr/>
        </p:nvSpPr>
        <p:spPr>
          <a:xfrm>
            <a:off x="468456" y="3825167"/>
            <a:ext cx="3462943" cy="923330"/>
          </a:xfrm>
          <a:prstGeom prst="rect">
            <a:avLst/>
          </a:prstGeom>
          <a:noFill/>
        </p:spPr>
        <p:txBody>
          <a:bodyPr wrap="square" rtlCol="0">
            <a:spAutoFit/>
          </a:bodyPr>
          <a:lstStyle/>
          <a:p>
            <a:r>
              <a:rPr lang="en-US" dirty="0"/>
              <a:t>Larger Growth Curve under </a:t>
            </a:r>
            <a:r>
              <a:rPr lang="en-US" b="1" dirty="0"/>
              <a:t>High</a:t>
            </a:r>
            <a:r>
              <a:rPr lang="en-US" dirty="0"/>
              <a:t> Shear Conditions: Piperacillin</a:t>
            </a:r>
          </a:p>
          <a:p>
            <a:endParaRPr lang="en-US" dirty="0"/>
          </a:p>
        </p:txBody>
      </p:sp>
      <p:sp>
        <p:nvSpPr>
          <p:cNvPr id="14" name="TextBox 13">
            <a:extLst>
              <a:ext uri="{FF2B5EF4-FFF2-40B4-BE49-F238E27FC236}">
                <a16:creationId xmlns:a16="http://schemas.microsoft.com/office/drawing/2014/main" id="{84F8761A-B179-472E-9265-C79461FD6F19}"/>
              </a:ext>
            </a:extLst>
          </p:cNvPr>
          <p:cNvSpPr txBox="1"/>
          <p:nvPr/>
        </p:nvSpPr>
        <p:spPr>
          <a:xfrm>
            <a:off x="2599765" y="6442902"/>
            <a:ext cx="7504616" cy="646331"/>
          </a:xfrm>
          <a:prstGeom prst="rect">
            <a:avLst/>
          </a:prstGeom>
          <a:noFill/>
        </p:spPr>
        <p:txBody>
          <a:bodyPr wrap="square" rtlCol="0">
            <a:spAutoFit/>
          </a:bodyPr>
          <a:lstStyle/>
          <a:p>
            <a:r>
              <a:rPr lang="en-US" dirty="0"/>
              <a:t>Larger Growth Curve under </a:t>
            </a:r>
            <a:r>
              <a:rPr lang="en-US" b="1" dirty="0"/>
              <a:t>Low</a:t>
            </a:r>
            <a:r>
              <a:rPr lang="en-US" dirty="0"/>
              <a:t> Shear Conditions: Hexa-chlorophene</a:t>
            </a:r>
          </a:p>
          <a:p>
            <a:endParaRPr lang="en-US" dirty="0"/>
          </a:p>
        </p:txBody>
      </p:sp>
      <p:sp>
        <p:nvSpPr>
          <p:cNvPr id="9" name="Rectangle 8">
            <a:extLst>
              <a:ext uri="{FF2B5EF4-FFF2-40B4-BE49-F238E27FC236}">
                <a16:creationId xmlns:a16="http://schemas.microsoft.com/office/drawing/2014/main" id="{AA9107A9-EA15-4E42-87AE-13D02D530808}"/>
              </a:ext>
            </a:extLst>
          </p:cNvPr>
          <p:cNvSpPr/>
          <p:nvPr/>
        </p:nvSpPr>
        <p:spPr>
          <a:xfrm>
            <a:off x="6723529" y="3769795"/>
            <a:ext cx="5325035" cy="646331"/>
          </a:xfrm>
          <a:prstGeom prst="rect">
            <a:avLst/>
          </a:prstGeom>
        </p:spPr>
        <p:txBody>
          <a:bodyPr wrap="square">
            <a:spAutoFit/>
          </a:bodyPr>
          <a:lstStyle/>
          <a:p>
            <a:r>
              <a:rPr lang="en-US" b="1" dirty="0"/>
              <a:t>No Difference </a:t>
            </a:r>
            <a:r>
              <a:rPr lang="en-US" dirty="0"/>
              <a:t>Growth under Both Shear Conditions: Iodonitro Tetrazolium Violet</a:t>
            </a:r>
          </a:p>
        </p:txBody>
      </p:sp>
    </p:spTree>
    <p:extLst>
      <p:ext uri="{BB962C8B-B14F-4D97-AF65-F5344CB8AC3E}">
        <p14:creationId xmlns:p14="http://schemas.microsoft.com/office/powerpoint/2010/main" val="3133239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276032-36B4-417E-9BA7-2183B6801A2D}"/>
              </a:ext>
            </a:extLst>
          </p:cNvPr>
          <p:cNvSpPr txBox="1">
            <a:spLocks/>
          </p:cNvSpPr>
          <p:nvPr/>
        </p:nvSpPr>
        <p:spPr bwMode="black">
          <a:xfrm>
            <a:off x="804672" y="964692"/>
            <a:ext cx="3066937" cy="1188720"/>
          </a:xfrm>
          <a:prstGeom prst="rect">
            <a:avLst/>
          </a:prstGeom>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spcAft>
                <a:spcPts val="600"/>
              </a:spcAft>
            </a:pPr>
            <a:r>
              <a:rPr lang="en-US" dirty="0"/>
              <a:t>Resistance  Results</a:t>
            </a:r>
          </a:p>
        </p:txBody>
      </p:sp>
      <p:sp>
        <p:nvSpPr>
          <p:cNvPr id="10" name="Content Placeholder 9">
            <a:extLst>
              <a:ext uri="{FF2B5EF4-FFF2-40B4-BE49-F238E27FC236}">
                <a16:creationId xmlns:a16="http://schemas.microsoft.com/office/drawing/2014/main" id="{9E0D741B-06DE-4627-BA6E-3E257447E1DB}"/>
              </a:ext>
            </a:extLst>
          </p:cNvPr>
          <p:cNvSpPr>
            <a:spLocks noGrp="1"/>
          </p:cNvSpPr>
          <p:nvPr>
            <p:ph idx="1"/>
          </p:nvPr>
        </p:nvSpPr>
        <p:spPr>
          <a:xfrm>
            <a:off x="804672" y="2153412"/>
            <a:ext cx="3374309" cy="3263206"/>
          </a:xfrm>
        </p:spPr>
        <p:txBody>
          <a:bodyPr vert="horz" lIns="91440" tIns="45720" rIns="91440" bIns="45720" rtlCol="0">
            <a:normAutofit lnSpcReduction="10000"/>
          </a:bodyPr>
          <a:lstStyle/>
          <a:p>
            <a:r>
              <a:rPr lang="en-US" sz="2000" b="1" dirty="0"/>
              <a:t>Selected growth curves from 240 chemicals at four increasing concentrations</a:t>
            </a:r>
          </a:p>
          <a:p>
            <a:endParaRPr lang="en-US" sz="2000" b="1" dirty="0"/>
          </a:p>
          <a:p>
            <a:r>
              <a:rPr lang="en-US" sz="2000" b="1" dirty="0"/>
              <a:t>Green highlighted cells indicate higher growth and increased resistance to that antibiotic/cation/anion</a:t>
            </a:r>
          </a:p>
        </p:txBody>
      </p:sp>
      <p:sp>
        <p:nvSpPr>
          <p:cNvPr id="16" name="Rectangle 15">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E1224DF-27FD-4DD8-97C7-0CEE5BF9E2C9}"/>
              </a:ext>
            </a:extLst>
          </p:cNvPr>
          <p:cNvPicPr>
            <a:picLocks noChangeAspect="1"/>
          </p:cNvPicPr>
          <p:nvPr/>
        </p:nvPicPr>
        <p:blipFill>
          <a:blip r:embed="rId2"/>
          <a:stretch>
            <a:fillRect/>
          </a:stretch>
        </p:blipFill>
        <p:spPr>
          <a:xfrm>
            <a:off x="4823366" y="1540520"/>
            <a:ext cx="6227064" cy="3784901"/>
          </a:xfrm>
          <a:prstGeom prst="rect">
            <a:avLst/>
          </a:prstGeom>
        </p:spPr>
      </p:pic>
    </p:spTree>
    <p:extLst>
      <p:ext uri="{BB962C8B-B14F-4D97-AF65-F5344CB8AC3E}">
        <p14:creationId xmlns:p14="http://schemas.microsoft.com/office/powerpoint/2010/main" val="356485211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806</Words>
  <Application>Microsoft Office PowerPoint</Application>
  <PresentationFormat>Widescreen</PresentationFormat>
  <Paragraphs>72</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Abadi</vt:lpstr>
      <vt:lpstr>Arial</vt:lpstr>
      <vt:lpstr>Calibri</vt:lpstr>
      <vt:lpstr>Cambria Math</vt:lpstr>
      <vt:lpstr>Gill Sans MT</vt:lpstr>
      <vt:lpstr>Parcel</vt:lpstr>
      <vt:lpstr> Multi-drug Resistance of Pseudomonas aeruginosa Under Microgravity Growth Conditions </vt:lpstr>
      <vt:lpstr>PowerPoint Presentation</vt:lpstr>
      <vt:lpstr>PowerPoint Presentation</vt:lpstr>
      <vt:lpstr>PowerPoint Presentation</vt:lpstr>
      <vt:lpstr>High aspect ratio Vessel to simulate microgravity growth</vt:lpstr>
      <vt:lpstr>What is antibiotic resistance?</vt:lpstr>
      <vt:lpstr>Material and Methods</vt:lpstr>
      <vt:lpstr>PowerPoint Presentation</vt:lpstr>
      <vt:lpstr>PowerPoint Presentation</vt:lpstr>
      <vt:lpstr>Conclusions</vt:lpstr>
      <vt:lpstr>Future Work</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Life Cycle Assessment of the Staged Anaerobic Fluidized bed-Membrane Bioreactor (SAF-MBR)</dc:title>
  <dc:creator>Edward Apraku</dc:creator>
  <cp:lastModifiedBy>Edward Apraku</cp:lastModifiedBy>
  <cp:revision>1</cp:revision>
  <dcterms:created xsi:type="dcterms:W3CDTF">2020-08-06T03:50:32Z</dcterms:created>
  <dcterms:modified xsi:type="dcterms:W3CDTF">2021-04-02T22:51:31Z</dcterms:modified>
</cp:coreProperties>
</file>